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 id="2147483687" r:id="rId6"/>
    <p:sldMasterId id="214748368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Lst>
  <p:sldSz cy="6858000" cx="12192000"/>
  <p:notesSz cx="6858000" cy="9144000"/>
  <p:embeddedFontLst>
    <p:embeddedFont>
      <p:font typeface="Arial Narrow"/>
      <p:regular r:id="rId68"/>
      <p:bold r:id="rId69"/>
      <p:italic r:id="rId70"/>
      <p:boldItalic r:id="rId71"/>
    </p:embeddedFont>
    <p:embeddedFont>
      <p:font typeface="Roboto Light"/>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Alice Mort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RobotoLight-bold.fntdata"/><Relationship Id="rId72" Type="http://schemas.openxmlformats.org/officeDocument/2006/relationships/font" Target="fonts/RobotoLight-regular.fntdata"/><Relationship Id="rId31" Type="http://schemas.openxmlformats.org/officeDocument/2006/relationships/slide" Target="slides/slide23.xml"/><Relationship Id="rId75" Type="http://schemas.openxmlformats.org/officeDocument/2006/relationships/font" Target="fonts/RobotoLight-boldItalic.fntdata"/><Relationship Id="rId30" Type="http://schemas.openxmlformats.org/officeDocument/2006/relationships/slide" Target="slides/slide22.xml"/><Relationship Id="rId74" Type="http://schemas.openxmlformats.org/officeDocument/2006/relationships/font" Target="fonts/RobotoLight-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ArialNarrow-boldItalic.fntdata"/><Relationship Id="rId70" Type="http://schemas.openxmlformats.org/officeDocument/2006/relationships/font" Target="fonts/ArialNarrow-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font" Target="fonts/ArialNarrow-regular.fntdata"/><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ArialNarrow-bold.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16T12:09:24.020">
    <p:pos x="293" y="54"/>
    <p:text>Other tools like business canvas? Sketches and pictures and diagrams?</p:text>
  </p:cm>
  <p:cm authorId="0" idx="2" dt="2020-10-16T12:09:24.020">
    <p:pos x="293" y="54"/>
    <p:text>customer journey mapping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0-16T11:58:14.237">
    <p:pos x="5835" y="2508"/>
    <p:text>Bit out of date.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0-16T11:59:14.430">
    <p:pos x="211" y="174"/>
    <p:text>think some more examples could be helpful.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53ce8f9fc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3ce8f9fc5_0_1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400"/>
              <a:t>Run to 5 mins 40 seconds.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RuVideo - https://www.youtube.com/watch?v=502ILHjX9EE</a:t>
            </a:r>
            <a:endParaRPr sz="1400"/>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rtl="0" algn="l">
              <a:spcBef>
                <a:spcPts val="0"/>
              </a:spcBef>
              <a:spcAft>
                <a:spcPts val="0"/>
              </a:spcAft>
              <a:buClr>
                <a:schemeClr val="dk1"/>
              </a:buClr>
              <a:buSzPts val="1200"/>
              <a:buFont typeface="Arial"/>
              <a:buChar char="●"/>
            </a:pPr>
            <a:r>
              <a:rPr lang="en-US"/>
              <a:t>Contains all possible parts of the product</a:t>
            </a:r>
            <a:endParaRPr/>
          </a:p>
          <a:p>
            <a:pPr indent="-228600" lvl="0" marL="457200" rtl="0" algn="l">
              <a:spcBef>
                <a:spcPts val="0"/>
              </a:spcBef>
              <a:spcAft>
                <a:spcPts val="0"/>
              </a:spcAft>
              <a:buClr>
                <a:schemeClr val="dk1"/>
              </a:buClr>
              <a:buSzPts val="1200"/>
              <a:buFont typeface="Arial"/>
              <a:buChar char="●"/>
            </a:pPr>
            <a:r>
              <a:rPr lang="en-US"/>
              <a:t>Visible across the team &amp; departments</a:t>
            </a:r>
            <a:endParaRPr/>
          </a:p>
          <a:p>
            <a:pPr indent="-228600" lvl="0" marL="457200" rtl="0" algn="l">
              <a:spcBef>
                <a:spcPts val="0"/>
              </a:spcBef>
              <a:spcAft>
                <a:spcPts val="0"/>
              </a:spcAft>
              <a:buClr>
                <a:schemeClr val="dk1"/>
              </a:buClr>
              <a:buSzPts val="1200"/>
              <a:buFont typeface="Arial"/>
              <a:buChar char="●"/>
            </a:pPr>
            <a:r>
              <a:rPr lang="en-US"/>
              <a:t>The backlog is never ‘complete’ ‘baselined’ or ‘signed off’ - it is ever evolving</a:t>
            </a:r>
            <a:endParaRPr/>
          </a:p>
          <a:p>
            <a:pPr indent="0" lvl="0" marL="0" rtl="0" algn="l">
              <a:spcBef>
                <a:spcPts val="0"/>
              </a:spcBef>
              <a:spcAft>
                <a:spcPts val="0"/>
              </a:spcAft>
              <a:buNone/>
            </a:pPr>
            <a:r>
              <a:t/>
            </a:r>
            <a:endParaRPr/>
          </a:p>
        </p:txBody>
      </p:sp>
      <p:sp>
        <p:nvSpPr>
          <p:cNvPr id="598" name="Google Shape;59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4" name="Google Shape;32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2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27:notes"/>
          <p:cNvSpPr txBox="1"/>
          <p:nvPr>
            <p:ph idx="1" type="body"/>
          </p:nvPr>
        </p:nvSpPr>
        <p:spPr>
          <a:xfrm>
            <a:off x="701039" y="4473892"/>
            <a:ext cx="5608200" cy="3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
        <p:nvSpPr>
          <p:cNvPr id="714" name="Google Shape;714;p27:notes"/>
          <p:cNvSpPr txBox="1"/>
          <p:nvPr>
            <p:ph idx="12" type="sldNum"/>
          </p:nvPr>
        </p:nvSpPr>
        <p:spPr>
          <a:xfrm>
            <a:off x="3970937" y="8829967"/>
            <a:ext cx="3037799" cy="466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rgbClr val="000000"/>
              </a:buClr>
              <a:buSzPts val="3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p2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p28:notes"/>
          <p:cNvSpPr txBox="1"/>
          <p:nvPr>
            <p:ph idx="1" type="body"/>
          </p:nvPr>
        </p:nvSpPr>
        <p:spPr>
          <a:xfrm>
            <a:off x="701039" y="4473892"/>
            <a:ext cx="5608319" cy="3660457"/>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Arial"/>
              <a:buNone/>
            </a:pPr>
            <a:r>
              <a:t/>
            </a:r>
            <a:endParaRPr/>
          </a:p>
        </p:txBody>
      </p:sp>
      <p:sp>
        <p:nvSpPr>
          <p:cNvPr id="723" name="Google Shape;723;p28:notes"/>
          <p:cNvSpPr txBox="1"/>
          <p:nvPr>
            <p:ph idx="12" type="sldNum"/>
          </p:nvPr>
        </p:nvSpPr>
        <p:spPr>
          <a:xfrm>
            <a:off x="3970937" y="8829967"/>
            <a:ext cx="3037839" cy="46643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2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0" name="Google Shape;730;p29:notes"/>
          <p:cNvSpPr txBox="1"/>
          <p:nvPr>
            <p:ph idx="1" type="body"/>
          </p:nvPr>
        </p:nvSpPr>
        <p:spPr>
          <a:xfrm>
            <a:off x="701039" y="4473892"/>
            <a:ext cx="5608319" cy="3660457"/>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Arial"/>
              <a:buNone/>
            </a:pPr>
            <a:r>
              <a:rPr b="0" i="0" lang="en-US" sz="1200" u="none" cap="none" strike="noStrike">
                <a:solidFill>
                  <a:schemeClr val="dk1"/>
                </a:solidFill>
                <a:latin typeface="Arial"/>
                <a:ea typeface="Arial"/>
                <a:cs typeface="Arial"/>
                <a:sym typeface="Arial"/>
              </a:rPr>
              <a:t>All risk in an Agile project should be front loaded and therefore, there shouldn’t be an exponential curve of risk like waterfall projects, but instead a downward curve.</a:t>
            </a:r>
            <a:endParaRPr/>
          </a:p>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731" name="Google Shape;731;p29:notes"/>
          <p:cNvSpPr txBox="1"/>
          <p:nvPr>
            <p:ph idx="12" type="sldNum"/>
          </p:nvPr>
        </p:nvSpPr>
        <p:spPr>
          <a:xfrm>
            <a:off x="3970937" y="8829967"/>
            <a:ext cx="3037839" cy="46643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3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32:notes"/>
          <p:cNvSpPr txBox="1"/>
          <p:nvPr>
            <p:ph idx="1" type="body"/>
          </p:nvPr>
        </p:nvSpPr>
        <p:spPr>
          <a:xfrm>
            <a:off x="701039" y="4473892"/>
            <a:ext cx="5608319" cy="3660457"/>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Did you know that the Copy past function on the iPhone was only released in IOS 3?</a:t>
            </a:r>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People weren’t put off buying, and advocating the iPhone because it wasn’t there.</a:t>
            </a:r>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When developing a product, you must always be thinking about the MVP and Min Marketable Feature Set</a:t>
            </a:r>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•Customers don’t know what you haven’t delivered </a:t>
            </a:r>
            <a:br>
              <a:rPr b="0" i="0" lang="en-US" sz="1100" u="none" cap="none" strike="noStrike">
                <a:solidFill>
                  <a:schemeClr val="dk1"/>
                </a:solidFill>
                <a:latin typeface="Arial"/>
                <a:ea typeface="Arial"/>
                <a:cs typeface="Arial"/>
                <a:sym typeface="Arial"/>
              </a:rPr>
            </a:br>
            <a:r>
              <a:rPr b="0" i="0" lang="en-US" sz="1100" u="none" cap="none" strike="noStrike">
                <a:solidFill>
                  <a:schemeClr val="dk1"/>
                </a:solidFill>
                <a:latin typeface="Arial"/>
                <a:ea typeface="Arial"/>
                <a:cs typeface="Arial"/>
                <a:sym typeface="Arial"/>
              </a:rPr>
              <a:t>•Quick to market and early feedback </a:t>
            </a:r>
            <a:endParaRPr/>
          </a:p>
          <a:p>
            <a:pPr indent="0" lvl="0" marL="0" marR="0" rtl="0" algn="l">
              <a:lnSpc>
                <a:spcPct val="100000"/>
              </a:lnSpc>
              <a:spcBef>
                <a:spcPts val="0"/>
              </a:spcBef>
              <a:spcAft>
                <a:spcPts val="0"/>
              </a:spcAft>
              <a:buClr>
                <a:srgbClr val="3C8725"/>
              </a:buClr>
              <a:buSzPts val="275"/>
              <a:buFont typeface="Arial"/>
              <a:buNone/>
            </a:pPr>
            <a:r>
              <a:rPr b="0" i="0" lang="en-US" sz="1100" u="none" cap="none" strike="noStrike">
                <a:solidFill>
                  <a:schemeClr val="dk1"/>
                </a:solidFill>
                <a:latin typeface="Arial"/>
                <a:ea typeface="Arial"/>
                <a:cs typeface="Arial"/>
                <a:sym typeface="Arial"/>
              </a:rPr>
              <a:t>•Find the point where…If the feature is any smaller it wouldn’t be marketable </a:t>
            </a:r>
            <a:endParaRPr/>
          </a:p>
          <a:p>
            <a:pPr indent="0" lvl="0" marL="0" marR="0" rtl="0" algn="l">
              <a:lnSpc>
                <a:spcPct val="100000"/>
              </a:lnSpc>
              <a:spcBef>
                <a:spcPts val="0"/>
              </a:spcBef>
              <a:spcAft>
                <a:spcPts val="0"/>
              </a:spcAft>
              <a:buClr>
                <a:srgbClr val="3C8725"/>
              </a:buClr>
              <a:buSzPts val="275"/>
              <a:buFont typeface="Arial"/>
              <a:buNone/>
            </a:pPr>
            <a:br>
              <a:rPr b="0" i="0" lang="en-US" sz="1100" u="none" cap="none" strike="noStrike">
                <a:solidFill>
                  <a:schemeClr val="dk1"/>
                </a:solidFill>
                <a:latin typeface="Arial"/>
                <a:ea typeface="Arial"/>
                <a:cs typeface="Arial"/>
                <a:sym typeface="Arial"/>
              </a:rPr>
            </a:br>
            <a:r>
              <a:rPr b="0" i="0" lang="en-US" sz="1100" u="none" cap="none" strike="noStrike">
                <a:solidFill>
                  <a:srgbClr val="3C8725"/>
                </a:solidFill>
                <a:latin typeface="Arial"/>
                <a:ea typeface="Arial"/>
                <a:cs typeface="Arial"/>
                <a:sym typeface="Arial"/>
              </a:rPr>
              <a:t>In order to create a product, it’s necessary to look into the future and anticipate how the product will function and what it will do. However, what’s the problem with looking into the future? It’s notoriously difficult and often our assumptions can be incorrect. The only thing certain about the future is that it is uncertain.</a:t>
            </a:r>
            <a:endParaRPr/>
          </a:p>
          <a:p>
            <a:pPr indent="0" lvl="0" marL="0" marR="0" rtl="0" algn="l">
              <a:lnSpc>
                <a:spcPct val="100000"/>
              </a:lnSpc>
              <a:spcBef>
                <a:spcPts val="0"/>
              </a:spcBef>
              <a:spcAft>
                <a:spcPts val="0"/>
              </a:spcAft>
              <a:buClr>
                <a:schemeClr val="dk1"/>
              </a:buClr>
              <a:buSzPts val="275"/>
              <a:buFont typeface="Arial"/>
              <a:buNone/>
            </a:pPr>
            <a:r>
              <a:t/>
            </a:r>
            <a:endParaRPr b="0" i="0" sz="1100" u="none" cap="none" strike="noStrike">
              <a:solidFill>
                <a:srgbClr val="3C8725"/>
              </a:solidFill>
              <a:latin typeface="Arial"/>
              <a:ea typeface="Arial"/>
              <a:cs typeface="Arial"/>
              <a:sym typeface="Arial"/>
            </a:endParaRPr>
          </a:p>
          <a:p>
            <a:pPr indent="0" lvl="0" marL="0" marR="0" rtl="0" algn="l">
              <a:lnSpc>
                <a:spcPct val="100000"/>
              </a:lnSpc>
              <a:spcBef>
                <a:spcPts val="0"/>
              </a:spcBef>
              <a:spcAft>
                <a:spcPts val="0"/>
              </a:spcAft>
              <a:buClr>
                <a:srgbClr val="3C8725"/>
              </a:buClr>
              <a:buSzPts val="275"/>
              <a:buFont typeface="Arial"/>
              <a:buNone/>
            </a:pPr>
            <a:r>
              <a:rPr b="0" i="0" lang="en-US" sz="1100" u="none" cap="none" strike="noStrike">
                <a:solidFill>
                  <a:srgbClr val="3C8725"/>
                </a:solidFill>
                <a:latin typeface="Arial"/>
                <a:ea typeface="Arial"/>
                <a:cs typeface="Arial"/>
                <a:sym typeface="Arial"/>
              </a:rPr>
              <a:t>Investing in a new product involves risk around the following areas:</a:t>
            </a:r>
            <a:endParaRPr/>
          </a:p>
          <a:p>
            <a:pPr indent="0" lvl="0" marL="0" marR="0" rtl="0" algn="l">
              <a:lnSpc>
                <a:spcPct val="100000"/>
              </a:lnSpc>
              <a:spcBef>
                <a:spcPts val="0"/>
              </a:spcBef>
              <a:spcAft>
                <a:spcPts val="0"/>
              </a:spcAft>
              <a:buClr>
                <a:srgbClr val="3C8725"/>
              </a:buClr>
              <a:buSzPts val="275"/>
              <a:buFont typeface="Arial"/>
              <a:buNone/>
            </a:pPr>
            <a:r>
              <a:rPr b="0" i="0" lang="en-US" sz="1100" u="none" cap="none" strike="noStrike">
                <a:solidFill>
                  <a:srgbClr val="3C8725"/>
                </a:solidFill>
                <a:latin typeface="Arial"/>
                <a:ea typeface="Arial"/>
                <a:cs typeface="Arial"/>
                <a:sym typeface="Arial"/>
              </a:rPr>
              <a:t>- Targeting the wrong market segment</a:t>
            </a:r>
            <a:endParaRPr/>
          </a:p>
          <a:p>
            <a:pPr indent="-171450" lvl="0" marL="171450" marR="0" rtl="0" algn="l">
              <a:lnSpc>
                <a:spcPct val="100000"/>
              </a:lnSpc>
              <a:spcBef>
                <a:spcPts val="0"/>
              </a:spcBef>
              <a:spcAft>
                <a:spcPts val="0"/>
              </a:spcAft>
              <a:buClr>
                <a:srgbClr val="3C8725"/>
              </a:buClr>
              <a:buSzPts val="1100"/>
              <a:buFont typeface="Arial"/>
              <a:buChar char="-"/>
            </a:pPr>
            <a:r>
              <a:rPr b="0" i="0" lang="en-US" sz="1100" u="none" cap="none" strike="noStrike">
                <a:solidFill>
                  <a:srgbClr val="3C8725"/>
                </a:solidFill>
                <a:latin typeface="Arial"/>
                <a:ea typeface="Arial"/>
                <a:cs typeface="Arial"/>
                <a:sym typeface="Arial"/>
              </a:rPr>
              <a:t>Building an app that’s not wanted or outdated by the time it gets to market</a:t>
            </a:r>
            <a:endParaRPr/>
          </a:p>
          <a:p>
            <a:pPr indent="-171450" lvl="0" marL="171450" marR="0" rtl="0" algn="l">
              <a:lnSpc>
                <a:spcPct val="100000"/>
              </a:lnSpc>
              <a:spcBef>
                <a:spcPts val="0"/>
              </a:spcBef>
              <a:spcAft>
                <a:spcPts val="0"/>
              </a:spcAft>
              <a:buClr>
                <a:srgbClr val="3C8725"/>
              </a:buClr>
              <a:buSzPts val="1100"/>
              <a:buFont typeface="Arial"/>
              <a:buChar char="-"/>
            </a:pPr>
            <a:r>
              <a:rPr b="0" i="0" lang="en-US" sz="1100" u="none" cap="none" strike="noStrike">
                <a:solidFill>
                  <a:srgbClr val="3C8725"/>
                </a:solidFill>
                <a:latin typeface="Arial"/>
                <a:ea typeface="Arial"/>
                <a:cs typeface="Arial"/>
                <a:sym typeface="Arial"/>
              </a:rPr>
              <a:t>Is the functionality within the app wanted by customers?</a:t>
            </a:r>
            <a:endParaRPr/>
          </a:p>
          <a:p>
            <a:pPr indent="-95250" lvl="0" marL="171450" marR="0" rtl="0" algn="l">
              <a:lnSpc>
                <a:spcPct val="100000"/>
              </a:lnSpc>
              <a:spcBef>
                <a:spcPts val="0"/>
              </a:spcBef>
              <a:spcAft>
                <a:spcPts val="0"/>
              </a:spcAft>
              <a:buClr>
                <a:schemeClr val="dk1"/>
              </a:buClr>
              <a:buSzPts val="275"/>
              <a:buFont typeface="Arial"/>
              <a:buNone/>
            </a:pPr>
            <a:r>
              <a:t/>
            </a:r>
            <a:endParaRPr b="0" i="0" sz="1100" u="none" cap="none" strike="noStrike">
              <a:solidFill>
                <a:srgbClr val="3C8725"/>
              </a:solidFill>
              <a:latin typeface="Arial"/>
              <a:ea typeface="Arial"/>
              <a:cs typeface="Arial"/>
              <a:sym typeface="Arial"/>
            </a:endParaRPr>
          </a:p>
          <a:p>
            <a:pPr indent="0" lvl="0" marL="0" marR="0" rtl="0" algn="l">
              <a:lnSpc>
                <a:spcPct val="100000"/>
              </a:lnSpc>
              <a:spcBef>
                <a:spcPts val="0"/>
              </a:spcBef>
              <a:spcAft>
                <a:spcPts val="0"/>
              </a:spcAft>
              <a:buClr>
                <a:srgbClr val="3C8725"/>
              </a:buClr>
              <a:buSzPts val="275"/>
              <a:buFont typeface="Arial"/>
              <a:buNone/>
            </a:pPr>
            <a:r>
              <a:rPr b="0" i="0" lang="en-US" sz="1100" u="none" cap="none" strike="noStrike">
                <a:solidFill>
                  <a:srgbClr val="3C8725"/>
                </a:solidFill>
                <a:latin typeface="Arial"/>
                <a:ea typeface="Arial"/>
                <a:cs typeface="Arial"/>
                <a:sym typeface="Arial"/>
              </a:rPr>
              <a:t>This is a risk reduction tool to allow for the product to be released early to customers with minimal cost ensuring that only the most important features are included in the first release.</a:t>
            </a:r>
            <a:endParaRPr/>
          </a:p>
          <a:p>
            <a:pPr indent="0" lvl="0" marL="0" marR="0" rtl="0" algn="l">
              <a:lnSpc>
                <a:spcPct val="100000"/>
              </a:lnSpc>
              <a:spcBef>
                <a:spcPts val="0"/>
              </a:spcBef>
              <a:spcAft>
                <a:spcPts val="0"/>
              </a:spcAft>
              <a:buClr>
                <a:schemeClr val="dk1"/>
              </a:buClr>
              <a:buSzPts val="275"/>
              <a:buFont typeface="Arial"/>
              <a:buNone/>
            </a:pPr>
            <a:r>
              <a:t/>
            </a:r>
            <a:endParaRPr b="0" i="0" sz="1100" u="none" cap="none" strike="noStrike">
              <a:solidFill>
                <a:srgbClr val="3C8725"/>
              </a:solidFill>
              <a:latin typeface="Arial"/>
              <a:ea typeface="Arial"/>
              <a:cs typeface="Arial"/>
              <a:sym typeface="Arial"/>
            </a:endParaRPr>
          </a:p>
          <a:p>
            <a:pPr indent="0" lvl="0" marL="0" marR="0" rtl="0" algn="l">
              <a:lnSpc>
                <a:spcPct val="100000"/>
              </a:lnSpc>
              <a:spcBef>
                <a:spcPts val="0"/>
              </a:spcBef>
              <a:spcAft>
                <a:spcPts val="0"/>
              </a:spcAft>
              <a:buClr>
                <a:srgbClr val="3C8725"/>
              </a:buClr>
              <a:buSzPts val="275"/>
              <a:buFont typeface="Arial"/>
              <a:buNone/>
            </a:pPr>
            <a:r>
              <a:rPr b="0" i="0" lang="en-US" sz="1100" u="none" cap="none" strike="noStrike">
                <a:solidFill>
                  <a:srgbClr val="3C8725"/>
                </a:solidFill>
                <a:latin typeface="Arial"/>
                <a:ea typeface="Arial"/>
                <a:cs typeface="Arial"/>
                <a:sym typeface="Arial"/>
              </a:rPr>
              <a:t>Therefore, when developing an agile application, it’s possible to have the following items:</a:t>
            </a:r>
            <a:endParaRPr/>
          </a:p>
          <a:p>
            <a:pPr indent="-171450" lvl="0" marL="171450" marR="0" rtl="0" algn="l">
              <a:lnSpc>
                <a:spcPct val="100000"/>
              </a:lnSpc>
              <a:spcBef>
                <a:spcPts val="0"/>
              </a:spcBef>
              <a:spcAft>
                <a:spcPts val="0"/>
              </a:spcAft>
              <a:buClr>
                <a:srgbClr val="3C8725"/>
              </a:buClr>
              <a:buSzPts val="1100"/>
              <a:buFont typeface="Arial"/>
              <a:buChar char="-"/>
            </a:pPr>
            <a:r>
              <a:rPr b="0" i="0" lang="en-US" sz="1100" u="none" cap="none" strike="noStrike">
                <a:solidFill>
                  <a:srgbClr val="3C8725"/>
                </a:solidFill>
                <a:latin typeface="Arial"/>
                <a:ea typeface="Arial"/>
                <a:cs typeface="Arial"/>
                <a:sym typeface="Arial"/>
              </a:rPr>
              <a:t>Minimum viable product – serves as a tool which allows customers to test the product as it is developed</a:t>
            </a:r>
            <a:endParaRPr/>
          </a:p>
          <a:p>
            <a:pPr indent="-171450" lvl="0" marL="171450" marR="0" rtl="0" algn="l">
              <a:lnSpc>
                <a:spcPct val="100000"/>
              </a:lnSpc>
              <a:spcBef>
                <a:spcPts val="0"/>
              </a:spcBef>
              <a:spcAft>
                <a:spcPts val="0"/>
              </a:spcAft>
              <a:buClr>
                <a:srgbClr val="3C8725"/>
              </a:buClr>
              <a:buSzPts val="1100"/>
              <a:buFont typeface="Arial"/>
              <a:buChar char="-"/>
            </a:pPr>
            <a:r>
              <a:rPr b="0" i="0" lang="en-US" sz="1100" u="none" cap="none" strike="noStrike">
                <a:solidFill>
                  <a:srgbClr val="3C8725"/>
                </a:solidFill>
                <a:latin typeface="Arial"/>
                <a:ea typeface="Arial"/>
                <a:cs typeface="Arial"/>
                <a:sym typeface="Arial"/>
              </a:rPr>
              <a:t>Minimum marketable product -  A product that is complete enough for general release</a:t>
            </a:r>
            <a:endParaRPr/>
          </a:p>
          <a:p>
            <a:pPr indent="-95250" lvl="0" marL="171450" marR="0" rtl="0" algn="l">
              <a:lnSpc>
                <a:spcPct val="100000"/>
              </a:lnSpc>
              <a:spcBef>
                <a:spcPts val="0"/>
              </a:spcBef>
              <a:spcAft>
                <a:spcPts val="0"/>
              </a:spcAft>
              <a:buClr>
                <a:schemeClr val="dk1"/>
              </a:buClr>
              <a:buSzPts val="275"/>
              <a:buFont typeface="Arial"/>
              <a:buNone/>
            </a:pPr>
            <a:r>
              <a:t/>
            </a:r>
            <a:endParaRPr b="0" i="0" sz="1100" u="none" cap="none" strike="noStrike">
              <a:solidFill>
                <a:srgbClr val="3C8725"/>
              </a:solidFill>
              <a:latin typeface="Arial"/>
              <a:ea typeface="Arial"/>
              <a:cs typeface="Arial"/>
              <a:sym typeface="Arial"/>
            </a:endParaRPr>
          </a:p>
          <a:p>
            <a:pPr indent="0" lvl="0" marL="0" marR="0" rtl="0" algn="l">
              <a:lnSpc>
                <a:spcPct val="100000"/>
              </a:lnSpc>
              <a:spcBef>
                <a:spcPts val="0"/>
              </a:spcBef>
              <a:spcAft>
                <a:spcPts val="0"/>
              </a:spcAft>
              <a:buClr>
                <a:srgbClr val="3C8725"/>
              </a:buClr>
              <a:buSzPts val="275"/>
              <a:buFont typeface="Arial"/>
              <a:buNone/>
            </a:pPr>
            <a:r>
              <a:rPr b="0" i="0" lang="en-US" sz="1100" u="none" cap="none" strike="noStrike">
                <a:solidFill>
                  <a:srgbClr val="3C8725"/>
                </a:solidFill>
                <a:latin typeface="Arial"/>
                <a:ea typeface="Arial"/>
                <a:cs typeface="Arial"/>
                <a:sym typeface="Arial"/>
              </a:rPr>
              <a:t>As the agile process relies on feedback, throughout the stages of having both a MVP and MMP, there should be a feedback loop with customers, ensuring that bugs and requests that are identified are prioritised into the product backlog for the team to sprint on.</a:t>
            </a:r>
            <a:endParaRPr/>
          </a:p>
          <a:p>
            <a:pPr indent="0" lvl="0" marL="0" marR="0" rtl="0" algn="l">
              <a:spcBef>
                <a:spcPts val="0"/>
              </a:spcBef>
              <a:spcAft>
                <a:spcPts val="0"/>
              </a:spcAft>
              <a:buClr>
                <a:schemeClr val="dk1"/>
              </a:buClr>
              <a:buSzPts val="275"/>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75"/>
              <a:buFont typeface="Arial"/>
              <a:buNone/>
            </a:pPr>
            <a:r>
              <a:rPr b="0" i="0" lang="en-US" sz="1100" u="none" cap="none" strike="noStrike">
                <a:solidFill>
                  <a:schemeClr val="dk1"/>
                </a:solidFill>
                <a:latin typeface="Arial"/>
                <a:ea typeface="Arial"/>
                <a:cs typeface="Arial"/>
                <a:sym typeface="Arial"/>
              </a:rPr>
              <a:t>You are not wasting time and money of features customers don’t need and won’t use.</a:t>
            </a:r>
            <a:endParaRPr/>
          </a:p>
        </p:txBody>
      </p:sp>
      <p:sp>
        <p:nvSpPr>
          <p:cNvPr id="794" name="Google Shape;794;p32:notes"/>
          <p:cNvSpPr txBox="1"/>
          <p:nvPr>
            <p:ph idx="12" type="sldNum"/>
          </p:nvPr>
        </p:nvSpPr>
        <p:spPr>
          <a:xfrm>
            <a:off x="3970937" y="8829967"/>
            <a:ext cx="3037839" cy="466433"/>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1" name="Google Shape;81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35:notes"/>
          <p:cNvSpPr txBox="1"/>
          <p:nvPr>
            <p:ph idx="1" type="body"/>
          </p:nvPr>
        </p:nvSpPr>
        <p:spPr>
          <a:xfrm>
            <a:off x="701039" y="4473892"/>
            <a:ext cx="5608200" cy="366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838" name="Google Shape;838;p3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36:notes"/>
          <p:cNvSpPr txBox="1"/>
          <p:nvPr>
            <p:ph idx="1" type="body"/>
          </p:nvPr>
        </p:nvSpPr>
        <p:spPr>
          <a:xfrm>
            <a:off x="701039" y="4473892"/>
            <a:ext cx="5608319" cy="36604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
        <p:nvSpPr>
          <p:cNvPr id="851" name="Google Shape;851;p3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37:notes"/>
          <p:cNvSpPr txBox="1"/>
          <p:nvPr>
            <p:ph idx="1" type="body"/>
          </p:nvPr>
        </p:nvSpPr>
        <p:spPr>
          <a:xfrm>
            <a:off x="701039" y="4473892"/>
            <a:ext cx="5608319" cy="3660457"/>
          </a:xfrm>
          <a:prstGeom prst="rect">
            <a:avLst/>
          </a:prstGeom>
          <a:noFill/>
          <a:ln>
            <a:noFill/>
          </a:ln>
        </p:spPr>
        <p:txBody>
          <a:bodyPr anchorCtr="0" anchor="t" bIns="91525" lIns="91525" spcFirstLastPara="1" rIns="91525" wrap="square" tIns="91525">
            <a:noAutofit/>
          </a:bodyPr>
          <a:lstStyle/>
          <a:p>
            <a:pPr indent="0" lvl="0" marL="0" marR="0" rtl="0" algn="l">
              <a:spcBef>
                <a:spcPts val="0"/>
              </a:spcBef>
              <a:spcAft>
                <a:spcPts val="0"/>
              </a:spcAft>
              <a:buClr>
                <a:schemeClr val="dk1"/>
              </a:buClr>
              <a:buSzPts val="300"/>
              <a:buFont typeface="Calibri"/>
              <a:buNone/>
            </a:pPr>
            <a:r>
              <a:rPr b="1" i="0" lang="en-US" sz="1200" u="none" cap="none" strike="noStrike">
                <a:solidFill>
                  <a:schemeClr val="dk1"/>
                </a:solidFill>
                <a:latin typeface="Calibri"/>
                <a:ea typeface="Calibri"/>
                <a:cs typeface="Calibri"/>
                <a:sym typeface="Calibri"/>
              </a:rPr>
              <a:t>Sprint Cards</a:t>
            </a:r>
            <a:endParaRPr/>
          </a:p>
          <a:p>
            <a:pPr indent="-177800" lvl="0" marL="177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 user story is...</a:t>
            </a:r>
            <a:endParaRPr/>
          </a:p>
          <a:p>
            <a:pPr indent="-177800" lvl="0" marL="177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During the sprint planning meetings, the team selects some of the product backlog items, usually in the form of user stories, and identifies the tasks necessary to complete each story. The team will also estimate how long each task will take to complete.  It is essential the team themselves choose the items and size of the sprint, as they are the people committing to completing the tasks. </a:t>
            </a:r>
            <a:endParaRPr/>
          </a:p>
          <a:p>
            <a:pPr indent="-177800" lvl="0" marL="177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These items for the sprint backlog  - a list of tasks identified by the Scrum team to be completed during the Scrum sprint. </a:t>
            </a:r>
            <a:endParaRPr/>
          </a:p>
          <a:p>
            <a:pPr indent="-177800" lvl="0" marL="177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When the team agrees to tackle the work, the Product Owner might physically write the story on a post-it note or index card or it might be virtual. This forms a sprint or story card.</a:t>
            </a:r>
            <a:endParaRPr/>
          </a:p>
          <a:p>
            <a:pPr indent="-177800" lvl="0" marL="177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A sprint or story card is usually just a title with a few lines of text. </a:t>
            </a:r>
            <a:endParaRPr/>
          </a:p>
          <a:p>
            <a:pPr indent="-177800" lvl="0" marL="177800" marR="0" rtl="0" algn="l">
              <a:spcBef>
                <a:spcPts val="0"/>
              </a:spcBef>
              <a:spcAft>
                <a:spcPts val="0"/>
              </a:spcAft>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It can later be placed on a kanban board to track progress. </a:t>
            </a:r>
            <a:endParaRPr/>
          </a:p>
        </p:txBody>
      </p:sp>
      <p:sp>
        <p:nvSpPr>
          <p:cNvPr id="864" name="Google Shape;864;p3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2" name="Google Shape;88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8" name="Google Shape;88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1" name="Google Shape;92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4" name="Google Shape;93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0" name="Google Shape;960;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T-Shirt Sizes  Small / Medium / Large / XL / XXL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 quick and easy – often used for Epics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 non numeric -  can’t be used to track Velocity</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Story Points via Poker Planning – most popular </a:t>
            </a:r>
            <a:endParaRPr/>
          </a:p>
          <a:p>
            <a:pPr indent="0" lvl="1" marL="4572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 Quick and easy to do – purely relative</a:t>
            </a:r>
            <a:endParaRPr/>
          </a:p>
          <a:p>
            <a:pPr indent="0" lvl="1" marL="45720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 Removes disparity of different skill levels</a:t>
            </a:r>
            <a:endParaRPr/>
          </a:p>
          <a:p>
            <a:pPr indent="0" lvl="1"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Ideal Days – pure effort without overhead</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 tends to draw you into detailed task estimates</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 takes longer to complete – normally completed during sprint planning</a:t>
            </a:r>
            <a:endParaRPr/>
          </a:p>
          <a:p>
            <a:pPr indent="0" lvl="0" marL="0" rtl="0" algn="l">
              <a:spcBef>
                <a:spcPts val="0"/>
              </a:spcBef>
              <a:spcAft>
                <a:spcPts val="0"/>
              </a:spcAft>
              <a:buNone/>
            </a:pPr>
            <a:r>
              <a:t/>
            </a:r>
            <a:endParaRPr/>
          </a:p>
        </p:txBody>
      </p:sp>
      <p:sp>
        <p:nvSpPr>
          <p:cNvPr id="961" name="Google Shape;961;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4" name="Google Shape;98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5" name="Google Shape;98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Graphical representation of progress in a sprint</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Ideal work line used as a guideline</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Actual work line will fluctuate above and below the idea work line</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Accessible to all team members</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Updated daily</a:t>
            </a:r>
            <a:endParaRPr/>
          </a:p>
          <a:p>
            <a:pPr indent="-285750" lvl="0" marL="2857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Arial"/>
                <a:ea typeface="Arial"/>
                <a:cs typeface="Arial"/>
                <a:sym typeface="Arial"/>
              </a:rPr>
              <a:t>Always depends on accuracy of original estimates</a:t>
            </a:r>
            <a:endParaRPr/>
          </a:p>
        </p:txBody>
      </p:sp>
      <p:sp>
        <p:nvSpPr>
          <p:cNvPr id="1021" name="Google Shape;102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7" name="Google Shape;102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0" name="Google Shape;106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6" name="Google Shape;108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3" name="Google Shape;112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1" name="Google Shape;113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Spectrum">
  <p:cSld name="Title Slide - White Spectrum">
    <p:bg>
      <p:bgPr>
        <a:solidFill>
          <a:srgbClr val="0059AB"/>
        </a:solidFill>
      </p:bgPr>
    </p:bg>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0" l="0" r="0" t="11055"/>
          <a:stretch/>
        </p:blipFill>
        <p:spPr>
          <a:xfrm>
            <a:off x="-8965" y="762000"/>
            <a:ext cx="12252960" cy="6130290"/>
          </a:xfrm>
          <a:prstGeom prst="rect">
            <a:avLst/>
          </a:prstGeom>
          <a:noFill/>
          <a:ln>
            <a:noFill/>
          </a:ln>
        </p:spPr>
      </p:pic>
      <p:sp>
        <p:nvSpPr>
          <p:cNvPr id="17" name="Google Shape;17;p2"/>
          <p:cNvSpPr txBox="1"/>
          <p:nvPr>
            <p:ph type="title"/>
          </p:nvPr>
        </p:nvSpPr>
        <p:spPr>
          <a:xfrm>
            <a:off x="4572000" y="838200"/>
            <a:ext cx="7162800" cy="1325563"/>
          </a:xfrm>
          <a:prstGeom prst="rect">
            <a:avLst/>
          </a:prstGeom>
          <a:noFill/>
          <a:ln>
            <a:noFill/>
          </a:ln>
        </p:spPr>
        <p:txBody>
          <a:bodyPr anchorCtr="0" anchor="ctr" bIns="45700" lIns="0" spcFirstLastPara="1" rIns="0" wrap="square" tIns="45700">
            <a:noAutofit/>
          </a:bodyPr>
          <a:lstStyle>
            <a:lvl1pPr lvl="0" algn="r">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body"/>
          </p:nvPr>
        </p:nvSpPr>
        <p:spPr>
          <a:xfrm>
            <a:off x="4572000" y="2286000"/>
            <a:ext cx="7162800" cy="838200"/>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chemeClr val="lt1"/>
              </a:buClr>
              <a:buSzPts val="2800"/>
              <a:buNone/>
              <a:defRPr b="0">
                <a:solidFill>
                  <a:schemeClr val="lt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
          <p:cNvSpPr txBox="1"/>
          <p:nvPr>
            <p:ph idx="2" type="body"/>
          </p:nvPr>
        </p:nvSpPr>
        <p:spPr>
          <a:xfrm>
            <a:off x="4572000" y="3124199"/>
            <a:ext cx="7162800" cy="404813"/>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chemeClr val="lt1"/>
              </a:buClr>
              <a:buSzPts val="2000"/>
              <a:buNone/>
              <a:defRPr b="0" sz="2000">
                <a:solidFill>
                  <a:schemeClr val="lt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
          <p:cNvSpPr txBox="1"/>
          <p:nvPr>
            <p:ph idx="3" type="body"/>
          </p:nvPr>
        </p:nvSpPr>
        <p:spPr>
          <a:xfrm>
            <a:off x="4572000" y="3505200"/>
            <a:ext cx="7162800" cy="579436"/>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chemeClr val="lt1"/>
              </a:buClr>
              <a:buSzPts val="2000"/>
              <a:buNone/>
              <a:defRPr b="0" sz="2000">
                <a:solidFill>
                  <a:schemeClr val="lt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
          <p:cNvSpPr/>
          <p:nvPr>
            <p:ph idx="4" type="pic"/>
          </p:nvPr>
        </p:nvSpPr>
        <p:spPr>
          <a:xfrm>
            <a:off x="10397836" y="4108450"/>
            <a:ext cx="1336964" cy="692150"/>
          </a:xfrm>
          <a:prstGeom prst="rect">
            <a:avLst/>
          </a:prstGeom>
          <a:noFill/>
          <a:ln>
            <a:noFill/>
          </a:ln>
        </p:spPr>
        <p:txBody>
          <a:bodyPr anchorCtr="0" anchor="t" bIns="45700" lIns="0" spcFirstLastPara="1" rIns="0" wrap="square" tIns="45700">
            <a:noAutofit/>
          </a:bodyPr>
          <a:lstStyle>
            <a:lvl1pPr lvl="0" marR="0" rtl="0" algn="r">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r">
              <a:lnSpc>
                <a:spcPct val="90000"/>
              </a:lnSpc>
              <a:spcBef>
                <a:spcPts val="5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2pPr>
            <a:lvl3pPr lvl="2"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2" name="Google Shape;22;p2"/>
          <p:cNvPicPr preferRelativeResize="0"/>
          <p:nvPr/>
        </p:nvPicPr>
        <p:blipFill rotWithShape="1">
          <a:blip r:embed="rId3">
            <a:alphaModFix/>
          </a:blip>
          <a:srcRect b="0" l="0" r="0" t="0"/>
          <a:stretch/>
        </p:blipFill>
        <p:spPr>
          <a:xfrm>
            <a:off x="9610705" y="6015975"/>
            <a:ext cx="2396407" cy="5530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opic Slide 1 (editable)">
  <p:cSld name="AGENDA - Topic Slide 1 (editable)">
    <p:spTree>
      <p:nvGrpSpPr>
        <p:cNvPr id="74" name="Shape 74"/>
        <p:cNvGrpSpPr/>
        <p:nvPr/>
      </p:nvGrpSpPr>
      <p:grpSpPr>
        <a:xfrm>
          <a:off x="0" y="0"/>
          <a:ext cx="0" cy="0"/>
          <a:chOff x="0" y="0"/>
          <a:chExt cx="0" cy="0"/>
        </a:xfrm>
      </p:grpSpPr>
      <p:sp>
        <p:nvSpPr>
          <p:cNvPr id="75" name="Google Shape;75;p12"/>
          <p:cNvSpPr txBox="1"/>
          <p:nvPr>
            <p:ph type="title"/>
          </p:nvPr>
        </p:nvSpPr>
        <p:spPr>
          <a:xfrm>
            <a:off x="4260112" y="2406578"/>
            <a:ext cx="297888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a:off x="4273827" y="3352800"/>
            <a:ext cx="3650973" cy="33613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600"/>
              </a:spcBef>
              <a:spcAft>
                <a:spcPts val="0"/>
              </a:spcAft>
              <a:buSzPts val="1600"/>
              <a:buNone/>
              <a:defRPr sz="1600">
                <a:solidFill>
                  <a:srgbClr val="595959"/>
                </a:solidFill>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p:nvPr/>
        </p:nvSpPr>
        <p:spPr>
          <a:xfrm flipH="1" rot="10800000">
            <a:off x="4258122" y="2400301"/>
            <a:ext cx="7933879" cy="178949"/>
          </a:xfrm>
          <a:prstGeom prst="rect">
            <a:avLst/>
          </a:prstGeom>
          <a:solidFill>
            <a:srgbClr val="005AAA"/>
          </a:solidFill>
          <a:ln cap="flat" cmpd="sng" w="9525">
            <a:solidFill>
              <a:srgbClr val="005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67">
              <a:solidFill>
                <a:srgbClr val="005AAA"/>
              </a:solidFill>
              <a:latin typeface="Arial"/>
              <a:ea typeface="Arial"/>
              <a:cs typeface="Arial"/>
              <a:sym typeface="Arial"/>
            </a:endParaRPr>
          </a:p>
        </p:txBody>
      </p:sp>
      <p:sp>
        <p:nvSpPr>
          <p:cNvPr id="78" name="Google Shape;78;p12"/>
          <p:cNvSpPr txBox="1"/>
          <p:nvPr>
            <p:ph idx="2" type="body"/>
          </p:nvPr>
        </p:nvSpPr>
        <p:spPr>
          <a:xfrm>
            <a:off x="9888476" y="300040"/>
            <a:ext cx="1846324"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solidFill>
                  <a:srgbClr val="595959"/>
                </a:solidFill>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 text and wide chart">
  <p:cSld name="Main - text and wide chart">
    <p:spTree>
      <p:nvGrpSpPr>
        <p:cNvPr id="79" name="Shape 79"/>
        <p:cNvGrpSpPr/>
        <p:nvPr/>
      </p:nvGrpSpPr>
      <p:grpSpPr>
        <a:xfrm>
          <a:off x="0" y="0"/>
          <a:ext cx="0" cy="0"/>
          <a:chOff x="0" y="0"/>
          <a:chExt cx="0" cy="0"/>
        </a:xfrm>
      </p:grpSpPr>
      <p:sp>
        <p:nvSpPr>
          <p:cNvPr id="80" name="Google Shape;80;p13"/>
          <p:cNvSpPr/>
          <p:nvPr>
            <p:ph idx="2" type="chart"/>
          </p:nvPr>
        </p:nvSpPr>
        <p:spPr>
          <a:xfrm>
            <a:off x="812800" y="3642167"/>
            <a:ext cx="10566400" cy="2157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13"/>
          <p:cNvSpPr txBox="1"/>
          <p:nvPr>
            <p:ph idx="1" type="body"/>
          </p:nvPr>
        </p:nvSpPr>
        <p:spPr>
          <a:xfrm>
            <a:off x="812800" y="5895975"/>
            <a:ext cx="10566400" cy="2382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13"/>
          <p:cNvSpPr txBox="1"/>
          <p:nvPr>
            <p:ph type="title"/>
          </p:nvPr>
        </p:nvSpPr>
        <p:spPr>
          <a:xfrm>
            <a:off x="812800" y="304800"/>
            <a:ext cx="10328800" cy="8238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3" name="Google Shape;83;p13"/>
          <p:cNvSpPr txBox="1"/>
          <p:nvPr>
            <p:ph idx="3" type="body"/>
          </p:nvPr>
        </p:nvSpPr>
        <p:spPr>
          <a:xfrm>
            <a:off x="812800" y="1128712"/>
            <a:ext cx="10566400" cy="24168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317500" lvl="1" marL="914400" marR="0" algn="l">
              <a:lnSpc>
                <a:spcPct val="100000"/>
              </a:lnSpc>
              <a:spcBef>
                <a:spcPts val="5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algn="l">
              <a:lnSpc>
                <a:spcPct val="100000"/>
              </a:lnSpc>
              <a:spcBef>
                <a:spcPts val="500"/>
              </a:spcBef>
              <a:spcAft>
                <a:spcPts val="0"/>
              </a:spcAft>
              <a:buClr>
                <a:srgbClr val="000000"/>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algn="l">
              <a:lnSpc>
                <a:spcPct val="100000"/>
              </a:lnSpc>
              <a:spcBef>
                <a:spcPts val="5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 bullet w/ callout">
  <p:cSld name="Main - bullet w/ callout">
    <p:spTree>
      <p:nvGrpSpPr>
        <p:cNvPr id="84" name="Shape 84"/>
        <p:cNvGrpSpPr/>
        <p:nvPr/>
      </p:nvGrpSpPr>
      <p:grpSpPr>
        <a:xfrm>
          <a:off x="0" y="0"/>
          <a:ext cx="0" cy="0"/>
          <a:chOff x="0" y="0"/>
          <a:chExt cx="0" cy="0"/>
        </a:xfrm>
      </p:grpSpPr>
      <p:sp>
        <p:nvSpPr>
          <p:cNvPr id="85" name="Google Shape;85;p14"/>
          <p:cNvSpPr txBox="1"/>
          <p:nvPr>
            <p:ph type="title"/>
          </p:nvPr>
        </p:nvSpPr>
        <p:spPr>
          <a:xfrm>
            <a:off x="812800" y="304800"/>
            <a:ext cx="10328800" cy="8238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6" name="Google Shape;86;p14"/>
          <p:cNvSpPr txBox="1"/>
          <p:nvPr>
            <p:ph idx="1" type="body"/>
          </p:nvPr>
        </p:nvSpPr>
        <p:spPr>
          <a:xfrm>
            <a:off x="812800" y="5405939"/>
            <a:ext cx="10566400" cy="728100"/>
          </a:xfrm>
          <a:prstGeom prst="rect">
            <a:avLst/>
          </a:prstGeom>
          <a:solidFill>
            <a:srgbClr val="F2F2F2"/>
          </a:solidFill>
          <a:ln>
            <a:noFill/>
          </a:ln>
        </p:spPr>
        <p:txBody>
          <a:bodyPr anchorCtr="0" anchor="ctr" bIns="91425" lIns="91425" spcFirstLastPara="1" rIns="91425" wrap="square" tIns="91425">
            <a:noAutofit/>
          </a:bodyPr>
          <a:lstStyle>
            <a:lvl1pPr indent="-228600" lvl="0" marL="457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 name="Google Shape;87;p14"/>
          <p:cNvSpPr txBox="1"/>
          <p:nvPr>
            <p:ph idx="2" type="body"/>
          </p:nvPr>
        </p:nvSpPr>
        <p:spPr>
          <a:xfrm>
            <a:off x="812800" y="1128712"/>
            <a:ext cx="10566400" cy="42771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317500" lvl="1" marL="914400" marR="0" algn="l">
              <a:lnSpc>
                <a:spcPct val="100000"/>
              </a:lnSpc>
              <a:spcBef>
                <a:spcPts val="5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algn="l">
              <a:lnSpc>
                <a:spcPct val="100000"/>
              </a:lnSpc>
              <a:spcBef>
                <a:spcPts val="500"/>
              </a:spcBef>
              <a:spcAft>
                <a:spcPts val="0"/>
              </a:spcAft>
              <a:buClr>
                <a:srgbClr val="000000"/>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algn="l">
              <a:lnSpc>
                <a:spcPct val="100000"/>
              </a:lnSpc>
              <a:spcBef>
                <a:spcPts val="5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lank ">
  <p:cSld name="CONTENT - Blank ">
    <p:spTree>
      <p:nvGrpSpPr>
        <p:cNvPr id="88" name="Shape 88"/>
        <p:cNvGrpSpPr/>
        <p:nvPr/>
      </p:nvGrpSpPr>
      <p:grpSpPr>
        <a:xfrm>
          <a:off x="0" y="0"/>
          <a:ext cx="0" cy="0"/>
          <a:chOff x="0" y="0"/>
          <a:chExt cx="0" cy="0"/>
        </a:xfrm>
      </p:grpSpPr>
      <p:sp>
        <p:nvSpPr>
          <p:cNvPr id="89" name="Google Shape;89;p15"/>
          <p:cNvSpPr txBox="1"/>
          <p:nvPr>
            <p:ph type="title"/>
          </p:nvPr>
        </p:nvSpPr>
        <p:spPr>
          <a:xfrm>
            <a:off x="466723" y="301752"/>
            <a:ext cx="936307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5"/>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 bullet">
  <p:cSld name="Main - bullet">
    <p:spTree>
      <p:nvGrpSpPr>
        <p:cNvPr id="91" name="Shape 91"/>
        <p:cNvGrpSpPr/>
        <p:nvPr/>
      </p:nvGrpSpPr>
      <p:grpSpPr>
        <a:xfrm>
          <a:off x="0" y="0"/>
          <a:ext cx="0" cy="0"/>
          <a:chOff x="0" y="0"/>
          <a:chExt cx="0" cy="0"/>
        </a:xfrm>
      </p:grpSpPr>
      <p:sp>
        <p:nvSpPr>
          <p:cNvPr id="92" name="Google Shape;92;p16"/>
          <p:cNvSpPr txBox="1"/>
          <p:nvPr>
            <p:ph type="title"/>
          </p:nvPr>
        </p:nvSpPr>
        <p:spPr>
          <a:xfrm>
            <a:off x="812800" y="304800"/>
            <a:ext cx="10328800" cy="8238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2"/>
              </a:buClr>
              <a:buSzPts val="2800"/>
              <a:buFont typeface="Arial"/>
              <a:buNone/>
              <a:defRPr b="0" i="0" sz="2800" u="none" cap="none" strike="noStrike">
                <a:solidFill>
                  <a:schemeClr val="lt2"/>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6"/>
          <p:cNvSpPr txBox="1"/>
          <p:nvPr>
            <p:ph idx="1" type="body"/>
          </p:nvPr>
        </p:nvSpPr>
        <p:spPr>
          <a:xfrm>
            <a:off x="812800" y="1128712"/>
            <a:ext cx="10566400" cy="50055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50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317500" lvl="1" marL="914400" marR="0" algn="l">
              <a:lnSpc>
                <a:spcPct val="100000"/>
              </a:lnSpc>
              <a:spcBef>
                <a:spcPts val="5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algn="l">
              <a:lnSpc>
                <a:spcPct val="100000"/>
              </a:lnSpc>
              <a:spcBef>
                <a:spcPts val="500"/>
              </a:spcBef>
              <a:spcAft>
                <a:spcPts val="0"/>
              </a:spcAft>
              <a:buClr>
                <a:srgbClr val="000000"/>
              </a:buClr>
              <a:buSzPts val="1400"/>
              <a:buFont typeface="Noto Sans Symbols"/>
              <a:buChar char="▪"/>
              <a:defRPr b="0" i="0" sz="1400" u="none" cap="none" strike="noStrike">
                <a:solidFill>
                  <a:srgbClr val="000000"/>
                </a:solidFill>
                <a:latin typeface="Arial"/>
                <a:ea typeface="Arial"/>
                <a:cs typeface="Arial"/>
                <a:sym typeface="Arial"/>
              </a:defRPr>
            </a:lvl3pPr>
            <a:lvl4pPr indent="-317500" lvl="3" marL="1828800" marR="0" algn="l">
              <a:lnSpc>
                <a:spcPct val="100000"/>
              </a:lnSpc>
              <a:spcBef>
                <a:spcPts val="5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4">
  <p:cSld name="Section Divider #4">
    <p:spTree>
      <p:nvGrpSpPr>
        <p:cNvPr id="94" name="Shape 94"/>
        <p:cNvGrpSpPr/>
        <p:nvPr/>
      </p:nvGrpSpPr>
      <p:grpSpPr>
        <a:xfrm>
          <a:off x="0" y="0"/>
          <a:ext cx="0" cy="0"/>
          <a:chOff x="0" y="0"/>
          <a:chExt cx="0" cy="0"/>
        </a:xfrm>
      </p:grpSpPr>
      <p:sp>
        <p:nvSpPr>
          <p:cNvPr id="95" name="Google Shape;95;p17"/>
          <p:cNvSpPr txBox="1"/>
          <p:nvPr>
            <p:ph idx="1" type="body"/>
          </p:nvPr>
        </p:nvSpPr>
        <p:spPr>
          <a:xfrm>
            <a:off x="318856" y="3598228"/>
            <a:ext cx="10678800" cy="3927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 name="Google Shape;96;p17"/>
          <p:cNvSpPr txBox="1"/>
          <p:nvPr>
            <p:ph idx="2" type="body"/>
          </p:nvPr>
        </p:nvSpPr>
        <p:spPr>
          <a:xfrm>
            <a:off x="318856" y="3990976"/>
            <a:ext cx="10678800" cy="3927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 name="Google Shape;97;p17"/>
          <p:cNvSpPr txBox="1"/>
          <p:nvPr>
            <p:ph idx="3" type="body"/>
          </p:nvPr>
        </p:nvSpPr>
        <p:spPr>
          <a:xfrm>
            <a:off x="318856" y="4383723"/>
            <a:ext cx="10678800" cy="3927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chemeClr val="lt1"/>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2pPr>
            <a:lvl3pPr indent="-228600" lvl="2" marL="1371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algn="l">
              <a:lnSpc>
                <a:spcPct val="100000"/>
              </a:lnSpc>
              <a:spcBef>
                <a:spcPts val="0"/>
              </a:spcBef>
              <a:spcAft>
                <a:spcPts val="0"/>
              </a:spcAft>
              <a:buClr>
                <a:srgbClr val="000000"/>
              </a:buClr>
              <a:buSzPts val="1120"/>
              <a:buFont typeface="Arial"/>
              <a:buNone/>
              <a:defRPr b="0" i="0" sz="1400" u="none" cap="none" strike="noStrike">
                <a:solidFill>
                  <a:srgbClr val="000000"/>
                </a:solidFill>
                <a:latin typeface="Arial"/>
                <a:ea typeface="Arial"/>
                <a:cs typeface="Arial"/>
                <a:sym typeface="Arial"/>
              </a:defRPr>
            </a:lvl4pPr>
            <a:lvl5pPr indent="-228600" lvl="4" marL="22860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17"/>
          <p:cNvSpPr txBox="1"/>
          <p:nvPr>
            <p:ph type="title"/>
          </p:nvPr>
        </p:nvSpPr>
        <p:spPr>
          <a:xfrm>
            <a:off x="318853" y="3085107"/>
            <a:ext cx="10566400" cy="512999"/>
          </a:xfrm>
          <a:prstGeom prst="rect">
            <a:avLst/>
          </a:prstGeom>
          <a:noFill/>
          <a:ln>
            <a:noFill/>
          </a:ln>
        </p:spPr>
        <p:txBody>
          <a:bodyPr anchorCtr="0" anchor="ctr" bIns="91425" lIns="91425" spcFirstLastPara="1" rIns="91425" wrap="square" tIns="91425">
            <a:noAutofit/>
          </a:bodyPr>
          <a:lstStyle>
            <a:lvl1pPr lvl="0" marR="0" algn="l">
              <a:lnSpc>
                <a:spcPct val="8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Layout 2 - Callouts on right">
  <p:cSld name="CONTENT - Layout 2 - Callouts on right">
    <p:spTree>
      <p:nvGrpSpPr>
        <p:cNvPr id="99" name="Shape 99"/>
        <p:cNvGrpSpPr/>
        <p:nvPr/>
      </p:nvGrpSpPr>
      <p:grpSpPr>
        <a:xfrm>
          <a:off x="0" y="0"/>
          <a:ext cx="0" cy="0"/>
          <a:chOff x="0" y="0"/>
          <a:chExt cx="0" cy="0"/>
        </a:xfrm>
      </p:grpSpPr>
      <p:sp>
        <p:nvSpPr>
          <p:cNvPr id="100" name="Google Shape;100;p18"/>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01" name="Google Shape;101;p18"/>
          <p:cNvCxnSpPr/>
          <p:nvPr/>
        </p:nvCxnSpPr>
        <p:spPr>
          <a:xfrm flipH="1">
            <a:off x="8819321" y="1981200"/>
            <a:ext cx="19879" cy="3894747"/>
          </a:xfrm>
          <a:prstGeom prst="straightConnector1">
            <a:avLst/>
          </a:prstGeom>
          <a:noFill/>
          <a:ln cap="flat" cmpd="sng" w="38100">
            <a:solidFill>
              <a:srgbClr val="7F7F7F"/>
            </a:solidFill>
            <a:prstDash val="solid"/>
            <a:miter lim="800000"/>
            <a:headEnd len="sm" w="sm" type="none"/>
            <a:tailEnd len="sm" w="sm" type="none"/>
          </a:ln>
        </p:spPr>
      </p:cxnSp>
      <p:sp>
        <p:nvSpPr>
          <p:cNvPr id="102" name="Google Shape;102;p18"/>
          <p:cNvSpPr txBox="1"/>
          <p:nvPr>
            <p:ph idx="1" type="body"/>
          </p:nvPr>
        </p:nvSpPr>
        <p:spPr>
          <a:xfrm>
            <a:off x="8991600" y="2286000"/>
            <a:ext cx="2743200" cy="3048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600"/>
              </a:spcBef>
              <a:spcAft>
                <a:spcPts val="0"/>
              </a:spcAft>
              <a:buSzPts val="1600"/>
              <a:buNone/>
              <a:defRPr b="1" sz="1600" cap="none">
                <a:solidFill>
                  <a:srgbClr val="ADAEB0"/>
                </a:solidFill>
              </a:defRPr>
            </a:lvl1pPr>
            <a:lvl2pPr indent="-299719" lvl="1" marL="914400" algn="l">
              <a:lnSpc>
                <a:spcPct val="90000"/>
              </a:lnSpc>
              <a:spcBef>
                <a:spcPts val="600"/>
              </a:spcBef>
              <a:spcAft>
                <a:spcPts val="0"/>
              </a:spcAft>
              <a:buSzPts val="1120"/>
              <a:buChar char="o"/>
              <a:defRPr b="1" sz="1400">
                <a:solidFill>
                  <a:srgbClr val="FF0000"/>
                </a:solidFill>
              </a:defRPr>
            </a:lvl2pPr>
            <a:lvl3pPr indent="-317500" lvl="2" marL="1371600" algn="l">
              <a:lnSpc>
                <a:spcPct val="90000"/>
              </a:lnSpc>
              <a:spcBef>
                <a:spcPts val="600"/>
              </a:spcBef>
              <a:spcAft>
                <a:spcPts val="0"/>
              </a:spcAft>
              <a:buSzPts val="1400"/>
              <a:buChar char="•"/>
              <a:defRPr b="1" sz="1400">
                <a:solidFill>
                  <a:srgbClr val="FF0000"/>
                </a:solidFill>
              </a:defRPr>
            </a:lvl3pPr>
            <a:lvl4pPr indent="-299719" lvl="3" marL="1828800" algn="l">
              <a:lnSpc>
                <a:spcPct val="90000"/>
              </a:lnSpc>
              <a:spcBef>
                <a:spcPts val="600"/>
              </a:spcBef>
              <a:spcAft>
                <a:spcPts val="0"/>
              </a:spcAft>
              <a:buSzPts val="1120"/>
              <a:buChar char="o"/>
              <a:defRPr b="1" sz="1400">
                <a:solidFill>
                  <a:srgbClr val="FF0000"/>
                </a:solidFill>
              </a:defRPr>
            </a:lvl4pPr>
            <a:lvl5pPr indent="-317500" lvl="4" marL="2286000" algn="l">
              <a:lnSpc>
                <a:spcPct val="90000"/>
              </a:lnSpc>
              <a:spcBef>
                <a:spcPts val="600"/>
              </a:spcBef>
              <a:spcAft>
                <a:spcPts val="0"/>
              </a:spcAft>
              <a:buSzPts val="1400"/>
              <a:buChar char="•"/>
              <a:defRPr b="1" sz="1400">
                <a:solidFill>
                  <a:srgbClr val="FF0000"/>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18"/>
          <p:cNvSpPr txBox="1"/>
          <p:nvPr>
            <p:ph idx="2" type="body"/>
          </p:nvPr>
        </p:nvSpPr>
        <p:spPr>
          <a:xfrm>
            <a:off x="8991600" y="4114800"/>
            <a:ext cx="2743200" cy="3048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600"/>
              </a:spcBef>
              <a:spcAft>
                <a:spcPts val="0"/>
              </a:spcAft>
              <a:buSzPts val="1600"/>
              <a:buNone/>
              <a:defRPr b="1" sz="1600" cap="none">
                <a:solidFill>
                  <a:srgbClr val="ADAEB0"/>
                </a:solidFill>
              </a:defRPr>
            </a:lvl1pPr>
            <a:lvl2pPr indent="-299719" lvl="1" marL="914400" algn="l">
              <a:lnSpc>
                <a:spcPct val="90000"/>
              </a:lnSpc>
              <a:spcBef>
                <a:spcPts val="600"/>
              </a:spcBef>
              <a:spcAft>
                <a:spcPts val="0"/>
              </a:spcAft>
              <a:buSzPts val="1120"/>
              <a:buChar char="o"/>
              <a:defRPr b="1" sz="1400">
                <a:solidFill>
                  <a:srgbClr val="FF0000"/>
                </a:solidFill>
              </a:defRPr>
            </a:lvl2pPr>
            <a:lvl3pPr indent="-317500" lvl="2" marL="1371600" algn="l">
              <a:lnSpc>
                <a:spcPct val="90000"/>
              </a:lnSpc>
              <a:spcBef>
                <a:spcPts val="600"/>
              </a:spcBef>
              <a:spcAft>
                <a:spcPts val="0"/>
              </a:spcAft>
              <a:buSzPts val="1400"/>
              <a:buChar char="•"/>
              <a:defRPr b="1" sz="1400">
                <a:solidFill>
                  <a:srgbClr val="FF0000"/>
                </a:solidFill>
              </a:defRPr>
            </a:lvl3pPr>
            <a:lvl4pPr indent="-299719" lvl="3" marL="1828800" algn="l">
              <a:lnSpc>
                <a:spcPct val="90000"/>
              </a:lnSpc>
              <a:spcBef>
                <a:spcPts val="600"/>
              </a:spcBef>
              <a:spcAft>
                <a:spcPts val="0"/>
              </a:spcAft>
              <a:buSzPts val="1120"/>
              <a:buChar char="o"/>
              <a:defRPr b="1" sz="1400">
                <a:solidFill>
                  <a:srgbClr val="FF0000"/>
                </a:solidFill>
              </a:defRPr>
            </a:lvl4pPr>
            <a:lvl5pPr indent="-317500" lvl="4" marL="2286000" algn="l">
              <a:lnSpc>
                <a:spcPct val="90000"/>
              </a:lnSpc>
              <a:spcBef>
                <a:spcPts val="600"/>
              </a:spcBef>
              <a:spcAft>
                <a:spcPts val="0"/>
              </a:spcAft>
              <a:buSzPts val="1400"/>
              <a:buChar char="•"/>
              <a:defRPr b="1" sz="1400">
                <a:solidFill>
                  <a:srgbClr val="FF0000"/>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8"/>
          <p:cNvSpPr txBox="1"/>
          <p:nvPr>
            <p:ph idx="3" type="body"/>
          </p:nvPr>
        </p:nvSpPr>
        <p:spPr>
          <a:xfrm>
            <a:off x="8991600" y="2590800"/>
            <a:ext cx="2743200" cy="10668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300"/>
              </a:spcBef>
              <a:spcAft>
                <a:spcPts val="0"/>
              </a:spcAft>
              <a:buSzPts val="1400"/>
              <a:buNone/>
              <a:defRPr sz="1400"/>
            </a:lvl1pPr>
            <a:lvl2pPr indent="-299719" lvl="1" marL="914400" algn="l">
              <a:lnSpc>
                <a:spcPct val="90000"/>
              </a:lnSpc>
              <a:spcBef>
                <a:spcPts val="600"/>
              </a:spcBef>
              <a:spcAft>
                <a:spcPts val="0"/>
              </a:spcAft>
              <a:buSzPts val="1120"/>
              <a:buChar char="o"/>
              <a:defRPr sz="1400"/>
            </a:lvl2pPr>
            <a:lvl3pPr indent="-317500" lvl="2" marL="1371600" algn="l">
              <a:lnSpc>
                <a:spcPct val="90000"/>
              </a:lnSpc>
              <a:spcBef>
                <a:spcPts val="600"/>
              </a:spcBef>
              <a:spcAft>
                <a:spcPts val="0"/>
              </a:spcAft>
              <a:buSzPts val="1400"/>
              <a:buChar char="•"/>
              <a:defRPr sz="1400"/>
            </a:lvl3pPr>
            <a:lvl4pPr indent="-299719" lvl="3" marL="1828800" algn="l">
              <a:lnSpc>
                <a:spcPct val="90000"/>
              </a:lnSpc>
              <a:spcBef>
                <a:spcPts val="600"/>
              </a:spcBef>
              <a:spcAft>
                <a:spcPts val="0"/>
              </a:spcAft>
              <a:buSzPts val="1120"/>
              <a:buChar char="o"/>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8"/>
          <p:cNvSpPr txBox="1"/>
          <p:nvPr>
            <p:ph idx="4" type="body"/>
          </p:nvPr>
        </p:nvSpPr>
        <p:spPr>
          <a:xfrm>
            <a:off x="8991600" y="4419600"/>
            <a:ext cx="2743200" cy="10668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300"/>
              </a:spcBef>
              <a:spcAft>
                <a:spcPts val="0"/>
              </a:spcAft>
              <a:buSzPts val="1400"/>
              <a:buNone/>
              <a:defRPr sz="1400"/>
            </a:lvl1pPr>
            <a:lvl2pPr indent="-299719" lvl="1" marL="914400" algn="l">
              <a:lnSpc>
                <a:spcPct val="90000"/>
              </a:lnSpc>
              <a:spcBef>
                <a:spcPts val="600"/>
              </a:spcBef>
              <a:spcAft>
                <a:spcPts val="0"/>
              </a:spcAft>
              <a:buSzPts val="1120"/>
              <a:buChar char="o"/>
              <a:defRPr sz="1400"/>
            </a:lvl2pPr>
            <a:lvl3pPr indent="-317500" lvl="2" marL="1371600" algn="l">
              <a:lnSpc>
                <a:spcPct val="90000"/>
              </a:lnSpc>
              <a:spcBef>
                <a:spcPts val="600"/>
              </a:spcBef>
              <a:spcAft>
                <a:spcPts val="0"/>
              </a:spcAft>
              <a:buSzPts val="1400"/>
              <a:buChar char="•"/>
              <a:defRPr sz="1400"/>
            </a:lvl3pPr>
            <a:lvl4pPr indent="-299719" lvl="3" marL="1828800" algn="l">
              <a:lnSpc>
                <a:spcPct val="90000"/>
              </a:lnSpc>
              <a:spcBef>
                <a:spcPts val="600"/>
              </a:spcBef>
              <a:spcAft>
                <a:spcPts val="0"/>
              </a:spcAft>
              <a:buSzPts val="1120"/>
              <a:buChar char="o"/>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8"/>
          <p:cNvSpPr txBox="1"/>
          <p:nvPr>
            <p:ph idx="5" type="body"/>
          </p:nvPr>
        </p:nvSpPr>
        <p:spPr>
          <a:xfrm>
            <a:off x="466344" y="1984248"/>
            <a:ext cx="7467600" cy="44196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8"/>
          <p:cNvSpPr txBox="1"/>
          <p:nvPr>
            <p:ph idx="6"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8"/>
          <p:cNvSpPr txBox="1"/>
          <p:nvPr>
            <p:ph idx="7" type="body"/>
          </p:nvPr>
        </p:nvSpPr>
        <p:spPr>
          <a:xfrm>
            <a:off x="466722" y="1676400"/>
            <a:ext cx="9363077" cy="3048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600"/>
              </a:spcBef>
              <a:spcAft>
                <a:spcPts val="0"/>
              </a:spcAft>
              <a:buSzPts val="1800"/>
              <a:buNone/>
              <a:defRPr b="1" sz="1800">
                <a:solidFill>
                  <a:srgbClr val="005AAA"/>
                </a:solidFill>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Layout 3 - multiple headers">
  <p:cSld name="CONTENT - Layout 3 - multiple headers">
    <p:spTree>
      <p:nvGrpSpPr>
        <p:cNvPr id="109" name="Shape 109"/>
        <p:cNvGrpSpPr/>
        <p:nvPr/>
      </p:nvGrpSpPr>
      <p:grpSpPr>
        <a:xfrm>
          <a:off x="0" y="0"/>
          <a:ext cx="0" cy="0"/>
          <a:chOff x="0" y="0"/>
          <a:chExt cx="0" cy="0"/>
        </a:xfrm>
      </p:grpSpPr>
      <p:sp>
        <p:nvSpPr>
          <p:cNvPr id="110" name="Google Shape;110;p19"/>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9"/>
          <p:cNvSpPr txBox="1"/>
          <p:nvPr>
            <p:ph idx="1" type="body"/>
          </p:nvPr>
        </p:nvSpPr>
        <p:spPr>
          <a:xfrm>
            <a:off x="467932" y="1676400"/>
            <a:ext cx="9361868" cy="303727"/>
          </a:xfrm>
          <a:prstGeom prst="rect">
            <a:avLst/>
          </a:prstGeom>
          <a:noFill/>
          <a:ln>
            <a:noFill/>
          </a:ln>
        </p:spPr>
        <p:txBody>
          <a:bodyPr anchorCtr="0" anchor="t" bIns="45700" lIns="0" spcFirstLastPara="1" rIns="0" wrap="square" tIns="45700">
            <a:noAutofit/>
          </a:bodyPr>
          <a:lstStyle>
            <a:lvl1pPr indent="-228600" lvl="0" marL="457200" marR="0" algn="l">
              <a:lnSpc>
                <a:spcPct val="90000"/>
              </a:lnSpc>
              <a:spcBef>
                <a:spcPts val="1000"/>
              </a:spcBef>
              <a:spcAft>
                <a:spcPts val="0"/>
              </a:spcAft>
              <a:buClr>
                <a:srgbClr val="005AAA"/>
              </a:buClr>
              <a:buSzPts val="1800"/>
              <a:buFont typeface="Arial"/>
              <a:buNone/>
              <a:defRPr b="1" sz="1800" cap="none">
                <a:solidFill>
                  <a:srgbClr val="005AAA"/>
                </a:solidFill>
              </a:defRPr>
            </a:lvl1pPr>
            <a:lvl2pPr indent="-299719" lvl="1" marL="914400" algn="l">
              <a:lnSpc>
                <a:spcPct val="90000"/>
              </a:lnSpc>
              <a:spcBef>
                <a:spcPts val="600"/>
              </a:spcBef>
              <a:spcAft>
                <a:spcPts val="0"/>
              </a:spcAft>
              <a:buSzPts val="1120"/>
              <a:buChar char="o"/>
              <a:defRPr b="1" sz="1400">
                <a:solidFill>
                  <a:srgbClr val="FF0000"/>
                </a:solidFill>
              </a:defRPr>
            </a:lvl2pPr>
            <a:lvl3pPr indent="-317500" lvl="2" marL="1371600" algn="l">
              <a:lnSpc>
                <a:spcPct val="90000"/>
              </a:lnSpc>
              <a:spcBef>
                <a:spcPts val="600"/>
              </a:spcBef>
              <a:spcAft>
                <a:spcPts val="0"/>
              </a:spcAft>
              <a:buSzPts val="1400"/>
              <a:buChar char="•"/>
              <a:defRPr b="1" sz="1400">
                <a:solidFill>
                  <a:srgbClr val="FF0000"/>
                </a:solidFill>
              </a:defRPr>
            </a:lvl3pPr>
            <a:lvl4pPr indent="-299719" lvl="3" marL="1828800" algn="l">
              <a:lnSpc>
                <a:spcPct val="90000"/>
              </a:lnSpc>
              <a:spcBef>
                <a:spcPts val="600"/>
              </a:spcBef>
              <a:spcAft>
                <a:spcPts val="0"/>
              </a:spcAft>
              <a:buSzPts val="1120"/>
              <a:buChar char="o"/>
              <a:defRPr b="1" sz="1400">
                <a:solidFill>
                  <a:srgbClr val="FF0000"/>
                </a:solidFill>
              </a:defRPr>
            </a:lvl4pPr>
            <a:lvl5pPr indent="-317500" lvl="4" marL="2286000" algn="l">
              <a:lnSpc>
                <a:spcPct val="90000"/>
              </a:lnSpc>
              <a:spcBef>
                <a:spcPts val="600"/>
              </a:spcBef>
              <a:spcAft>
                <a:spcPts val="0"/>
              </a:spcAft>
              <a:buSzPts val="1400"/>
              <a:buChar char="•"/>
              <a:defRPr b="1" sz="1400">
                <a:solidFill>
                  <a:srgbClr val="FF0000"/>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9"/>
          <p:cNvSpPr txBox="1"/>
          <p:nvPr>
            <p:ph idx="2" type="body"/>
          </p:nvPr>
        </p:nvSpPr>
        <p:spPr>
          <a:xfrm>
            <a:off x="467932" y="1957324"/>
            <a:ext cx="9363456" cy="822960"/>
          </a:xfrm>
          <a:prstGeom prst="rect">
            <a:avLst/>
          </a:prstGeom>
          <a:noFill/>
          <a:ln>
            <a:noFill/>
          </a:ln>
        </p:spPr>
        <p:txBody>
          <a:bodyPr anchorCtr="0" anchor="t" bIns="45700" lIns="0" spcFirstLastPara="1" rIns="0" wrap="square" tIns="45700">
            <a:noAutofit/>
          </a:bodyPr>
          <a:lstStyle>
            <a:lvl1pPr indent="-317500" lvl="0" marL="457200" algn="l">
              <a:lnSpc>
                <a:spcPct val="90000"/>
              </a:lnSpc>
              <a:spcBef>
                <a:spcPts val="600"/>
              </a:spcBef>
              <a:spcAft>
                <a:spcPts val="0"/>
              </a:spcAft>
              <a:buSzPts val="1400"/>
              <a:buChar char="•"/>
              <a:defRPr sz="1400"/>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19"/>
          <p:cNvSpPr txBox="1"/>
          <p:nvPr>
            <p:ph idx="3" type="body"/>
          </p:nvPr>
        </p:nvSpPr>
        <p:spPr>
          <a:xfrm>
            <a:off x="467932" y="2807208"/>
            <a:ext cx="9361868" cy="289775"/>
          </a:xfrm>
          <a:prstGeom prst="rect">
            <a:avLst/>
          </a:prstGeom>
          <a:noFill/>
          <a:ln>
            <a:noFill/>
          </a:ln>
        </p:spPr>
        <p:txBody>
          <a:bodyPr anchorCtr="0" anchor="t" bIns="45700" lIns="0" spcFirstLastPara="1" rIns="0" wrap="square" tIns="45700">
            <a:noAutofit/>
          </a:bodyPr>
          <a:lstStyle>
            <a:lvl1pPr indent="-228600" lvl="0" marL="457200" marR="0" algn="l">
              <a:lnSpc>
                <a:spcPct val="90000"/>
              </a:lnSpc>
              <a:spcBef>
                <a:spcPts val="1000"/>
              </a:spcBef>
              <a:spcAft>
                <a:spcPts val="0"/>
              </a:spcAft>
              <a:buClr>
                <a:srgbClr val="005AAA"/>
              </a:buClr>
              <a:buSzPts val="1800"/>
              <a:buFont typeface="Arial"/>
              <a:buNone/>
              <a:defRPr b="1" sz="1800" cap="none">
                <a:solidFill>
                  <a:srgbClr val="005AAA"/>
                </a:solidFill>
              </a:defRPr>
            </a:lvl1pPr>
            <a:lvl2pPr indent="-299719" lvl="1" marL="914400" algn="l">
              <a:lnSpc>
                <a:spcPct val="90000"/>
              </a:lnSpc>
              <a:spcBef>
                <a:spcPts val="600"/>
              </a:spcBef>
              <a:spcAft>
                <a:spcPts val="0"/>
              </a:spcAft>
              <a:buSzPts val="1120"/>
              <a:buChar char="o"/>
              <a:defRPr b="1" sz="1400">
                <a:solidFill>
                  <a:srgbClr val="FF0000"/>
                </a:solidFill>
              </a:defRPr>
            </a:lvl2pPr>
            <a:lvl3pPr indent="-317500" lvl="2" marL="1371600" algn="l">
              <a:lnSpc>
                <a:spcPct val="90000"/>
              </a:lnSpc>
              <a:spcBef>
                <a:spcPts val="600"/>
              </a:spcBef>
              <a:spcAft>
                <a:spcPts val="0"/>
              </a:spcAft>
              <a:buSzPts val="1400"/>
              <a:buChar char="•"/>
              <a:defRPr b="1" sz="1400">
                <a:solidFill>
                  <a:srgbClr val="FF0000"/>
                </a:solidFill>
              </a:defRPr>
            </a:lvl3pPr>
            <a:lvl4pPr indent="-299719" lvl="3" marL="1828800" algn="l">
              <a:lnSpc>
                <a:spcPct val="90000"/>
              </a:lnSpc>
              <a:spcBef>
                <a:spcPts val="600"/>
              </a:spcBef>
              <a:spcAft>
                <a:spcPts val="0"/>
              </a:spcAft>
              <a:buSzPts val="1120"/>
              <a:buChar char="o"/>
              <a:defRPr b="1" sz="1400">
                <a:solidFill>
                  <a:srgbClr val="FF0000"/>
                </a:solidFill>
              </a:defRPr>
            </a:lvl4pPr>
            <a:lvl5pPr indent="-317500" lvl="4" marL="2286000" algn="l">
              <a:lnSpc>
                <a:spcPct val="90000"/>
              </a:lnSpc>
              <a:spcBef>
                <a:spcPts val="600"/>
              </a:spcBef>
              <a:spcAft>
                <a:spcPts val="0"/>
              </a:spcAft>
              <a:buSzPts val="1400"/>
              <a:buChar char="•"/>
              <a:defRPr b="1" sz="1400">
                <a:solidFill>
                  <a:srgbClr val="FF0000"/>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9"/>
          <p:cNvSpPr txBox="1"/>
          <p:nvPr>
            <p:ph idx="4" type="body"/>
          </p:nvPr>
        </p:nvSpPr>
        <p:spPr>
          <a:xfrm>
            <a:off x="467932" y="3112005"/>
            <a:ext cx="9363456" cy="822960"/>
          </a:xfrm>
          <a:prstGeom prst="rect">
            <a:avLst/>
          </a:prstGeom>
          <a:noFill/>
          <a:ln>
            <a:noFill/>
          </a:ln>
        </p:spPr>
        <p:txBody>
          <a:bodyPr anchorCtr="0" anchor="t" bIns="45700" lIns="0" spcFirstLastPara="1" rIns="0" wrap="square" tIns="45700">
            <a:noAutofit/>
          </a:bodyPr>
          <a:lstStyle>
            <a:lvl1pPr indent="-317500" lvl="0" marL="457200" algn="l">
              <a:lnSpc>
                <a:spcPct val="90000"/>
              </a:lnSpc>
              <a:spcBef>
                <a:spcPts val="600"/>
              </a:spcBef>
              <a:spcAft>
                <a:spcPts val="0"/>
              </a:spcAft>
              <a:buSzPts val="1400"/>
              <a:buChar char="•"/>
              <a:defRPr sz="1400"/>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9"/>
          <p:cNvSpPr txBox="1"/>
          <p:nvPr>
            <p:ph idx="5" type="body"/>
          </p:nvPr>
        </p:nvSpPr>
        <p:spPr>
          <a:xfrm>
            <a:off x="467932" y="3949987"/>
            <a:ext cx="9361868" cy="303727"/>
          </a:xfrm>
          <a:prstGeom prst="rect">
            <a:avLst/>
          </a:prstGeom>
          <a:noFill/>
          <a:ln>
            <a:noFill/>
          </a:ln>
        </p:spPr>
        <p:txBody>
          <a:bodyPr anchorCtr="0" anchor="t" bIns="45700" lIns="0" spcFirstLastPara="1" rIns="0" wrap="square" tIns="45700">
            <a:noAutofit/>
          </a:bodyPr>
          <a:lstStyle>
            <a:lvl1pPr indent="-228600" lvl="0" marL="457200" marR="0" algn="l">
              <a:lnSpc>
                <a:spcPct val="90000"/>
              </a:lnSpc>
              <a:spcBef>
                <a:spcPts val="1000"/>
              </a:spcBef>
              <a:spcAft>
                <a:spcPts val="0"/>
              </a:spcAft>
              <a:buClr>
                <a:srgbClr val="005AAA"/>
              </a:buClr>
              <a:buSzPts val="1800"/>
              <a:buFont typeface="Arial"/>
              <a:buNone/>
              <a:defRPr b="1" sz="1800" cap="none">
                <a:solidFill>
                  <a:srgbClr val="005AAA"/>
                </a:solidFill>
              </a:defRPr>
            </a:lvl1pPr>
            <a:lvl2pPr indent="-299719" lvl="1" marL="914400" algn="l">
              <a:lnSpc>
                <a:spcPct val="90000"/>
              </a:lnSpc>
              <a:spcBef>
                <a:spcPts val="600"/>
              </a:spcBef>
              <a:spcAft>
                <a:spcPts val="0"/>
              </a:spcAft>
              <a:buSzPts val="1120"/>
              <a:buChar char="o"/>
              <a:defRPr b="1" sz="1400">
                <a:solidFill>
                  <a:srgbClr val="FF0000"/>
                </a:solidFill>
              </a:defRPr>
            </a:lvl2pPr>
            <a:lvl3pPr indent="-317500" lvl="2" marL="1371600" algn="l">
              <a:lnSpc>
                <a:spcPct val="90000"/>
              </a:lnSpc>
              <a:spcBef>
                <a:spcPts val="600"/>
              </a:spcBef>
              <a:spcAft>
                <a:spcPts val="0"/>
              </a:spcAft>
              <a:buSzPts val="1400"/>
              <a:buChar char="•"/>
              <a:defRPr b="1" sz="1400">
                <a:solidFill>
                  <a:srgbClr val="FF0000"/>
                </a:solidFill>
              </a:defRPr>
            </a:lvl3pPr>
            <a:lvl4pPr indent="-299719" lvl="3" marL="1828800" algn="l">
              <a:lnSpc>
                <a:spcPct val="90000"/>
              </a:lnSpc>
              <a:spcBef>
                <a:spcPts val="600"/>
              </a:spcBef>
              <a:spcAft>
                <a:spcPts val="0"/>
              </a:spcAft>
              <a:buSzPts val="1120"/>
              <a:buChar char="o"/>
              <a:defRPr b="1" sz="1400">
                <a:solidFill>
                  <a:srgbClr val="FF0000"/>
                </a:solidFill>
              </a:defRPr>
            </a:lvl4pPr>
            <a:lvl5pPr indent="-317500" lvl="4" marL="2286000" algn="l">
              <a:lnSpc>
                <a:spcPct val="90000"/>
              </a:lnSpc>
              <a:spcBef>
                <a:spcPts val="600"/>
              </a:spcBef>
              <a:spcAft>
                <a:spcPts val="0"/>
              </a:spcAft>
              <a:buSzPts val="1400"/>
              <a:buChar char="•"/>
              <a:defRPr b="1" sz="1400">
                <a:solidFill>
                  <a:srgbClr val="FF0000"/>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9"/>
          <p:cNvSpPr txBox="1"/>
          <p:nvPr>
            <p:ph idx="6" type="body"/>
          </p:nvPr>
        </p:nvSpPr>
        <p:spPr>
          <a:xfrm>
            <a:off x="467932" y="4287676"/>
            <a:ext cx="9363456" cy="822960"/>
          </a:xfrm>
          <a:prstGeom prst="rect">
            <a:avLst/>
          </a:prstGeom>
          <a:noFill/>
          <a:ln>
            <a:noFill/>
          </a:ln>
        </p:spPr>
        <p:txBody>
          <a:bodyPr anchorCtr="0" anchor="t" bIns="45700" lIns="0" spcFirstLastPara="1" rIns="0" wrap="square" tIns="45700">
            <a:noAutofit/>
          </a:bodyPr>
          <a:lstStyle>
            <a:lvl1pPr indent="-317500" lvl="0" marL="457200" algn="l">
              <a:lnSpc>
                <a:spcPct val="90000"/>
              </a:lnSpc>
              <a:spcBef>
                <a:spcPts val="600"/>
              </a:spcBef>
              <a:spcAft>
                <a:spcPts val="0"/>
              </a:spcAft>
              <a:buSzPts val="1400"/>
              <a:buChar char="•"/>
              <a:defRPr sz="1400"/>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9"/>
          <p:cNvSpPr txBox="1"/>
          <p:nvPr>
            <p:ph idx="7" type="body"/>
          </p:nvPr>
        </p:nvSpPr>
        <p:spPr>
          <a:xfrm>
            <a:off x="467932" y="5117080"/>
            <a:ext cx="9361868" cy="303727"/>
          </a:xfrm>
          <a:prstGeom prst="rect">
            <a:avLst/>
          </a:prstGeom>
          <a:noFill/>
          <a:ln>
            <a:noFill/>
          </a:ln>
        </p:spPr>
        <p:txBody>
          <a:bodyPr anchorCtr="0" anchor="t" bIns="45700" lIns="0" spcFirstLastPara="1" rIns="0" wrap="square" tIns="45700">
            <a:noAutofit/>
          </a:bodyPr>
          <a:lstStyle>
            <a:lvl1pPr indent="-228600" lvl="0" marL="457200" marR="0" algn="l">
              <a:lnSpc>
                <a:spcPct val="90000"/>
              </a:lnSpc>
              <a:spcBef>
                <a:spcPts val="1000"/>
              </a:spcBef>
              <a:spcAft>
                <a:spcPts val="0"/>
              </a:spcAft>
              <a:buClr>
                <a:srgbClr val="005AAA"/>
              </a:buClr>
              <a:buSzPts val="1800"/>
              <a:buFont typeface="Arial"/>
              <a:buNone/>
              <a:defRPr b="1" sz="1800" cap="none">
                <a:solidFill>
                  <a:srgbClr val="005AAA"/>
                </a:solidFill>
              </a:defRPr>
            </a:lvl1pPr>
            <a:lvl2pPr indent="-299719" lvl="1" marL="914400" algn="l">
              <a:lnSpc>
                <a:spcPct val="90000"/>
              </a:lnSpc>
              <a:spcBef>
                <a:spcPts val="600"/>
              </a:spcBef>
              <a:spcAft>
                <a:spcPts val="0"/>
              </a:spcAft>
              <a:buSzPts val="1120"/>
              <a:buChar char="o"/>
              <a:defRPr b="1" sz="1400">
                <a:solidFill>
                  <a:srgbClr val="FF0000"/>
                </a:solidFill>
              </a:defRPr>
            </a:lvl2pPr>
            <a:lvl3pPr indent="-317500" lvl="2" marL="1371600" algn="l">
              <a:lnSpc>
                <a:spcPct val="90000"/>
              </a:lnSpc>
              <a:spcBef>
                <a:spcPts val="600"/>
              </a:spcBef>
              <a:spcAft>
                <a:spcPts val="0"/>
              </a:spcAft>
              <a:buSzPts val="1400"/>
              <a:buChar char="•"/>
              <a:defRPr b="1" sz="1400">
                <a:solidFill>
                  <a:srgbClr val="FF0000"/>
                </a:solidFill>
              </a:defRPr>
            </a:lvl3pPr>
            <a:lvl4pPr indent="-299719" lvl="3" marL="1828800" algn="l">
              <a:lnSpc>
                <a:spcPct val="90000"/>
              </a:lnSpc>
              <a:spcBef>
                <a:spcPts val="600"/>
              </a:spcBef>
              <a:spcAft>
                <a:spcPts val="0"/>
              </a:spcAft>
              <a:buSzPts val="1120"/>
              <a:buChar char="o"/>
              <a:defRPr b="1" sz="1400">
                <a:solidFill>
                  <a:srgbClr val="FF0000"/>
                </a:solidFill>
              </a:defRPr>
            </a:lvl4pPr>
            <a:lvl5pPr indent="-317500" lvl="4" marL="2286000" algn="l">
              <a:lnSpc>
                <a:spcPct val="90000"/>
              </a:lnSpc>
              <a:spcBef>
                <a:spcPts val="600"/>
              </a:spcBef>
              <a:spcAft>
                <a:spcPts val="0"/>
              </a:spcAft>
              <a:buSzPts val="1400"/>
              <a:buChar char="•"/>
              <a:defRPr b="1" sz="1400">
                <a:solidFill>
                  <a:srgbClr val="FF0000"/>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9"/>
          <p:cNvSpPr txBox="1"/>
          <p:nvPr>
            <p:ph idx="8" type="body"/>
          </p:nvPr>
        </p:nvSpPr>
        <p:spPr>
          <a:xfrm>
            <a:off x="467932" y="5475437"/>
            <a:ext cx="9363456" cy="822960"/>
          </a:xfrm>
          <a:prstGeom prst="rect">
            <a:avLst/>
          </a:prstGeom>
          <a:noFill/>
          <a:ln>
            <a:noFill/>
          </a:ln>
        </p:spPr>
        <p:txBody>
          <a:bodyPr anchorCtr="0" anchor="t" bIns="45700" lIns="0" spcFirstLastPara="1" rIns="0" wrap="square" tIns="45700">
            <a:noAutofit/>
          </a:bodyPr>
          <a:lstStyle>
            <a:lvl1pPr indent="-317500" lvl="0" marL="457200" algn="l">
              <a:lnSpc>
                <a:spcPct val="90000"/>
              </a:lnSpc>
              <a:spcBef>
                <a:spcPts val="600"/>
              </a:spcBef>
              <a:spcAft>
                <a:spcPts val="0"/>
              </a:spcAft>
              <a:buSzPts val="1400"/>
              <a:buChar char="•"/>
              <a:defRPr sz="1400"/>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19"/>
          <p:cNvSpPr txBox="1"/>
          <p:nvPr>
            <p:ph idx="9"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Layout 4 - 3 column">
  <p:cSld name="CONTENT - Layout 4 - 3 column">
    <p:spTree>
      <p:nvGrpSpPr>
        <p:cNvPr id="120" name="Shape 120"/>
        <p:cNvGrpSpPr/>
        <p:nvPr/>
      </p:nvGrpSpPr>
      <p:grpSpPr>
        <a:xfrm>
          <a:off x="0" y="0"/>
          <a:ext cx="0" cy="0"/>
          <a:chOff x="0" y="0"/>
          <a:chExt cx="0" cy="0"/>
        </a:xfrm>
      </p:grpSpPr>
      <p:sp>
        <p:nvSpPr>
          <p:cNvPr id="121" name="Google Shape;121;p20"/>
          <p:cNvSpPr txBox="1"/>
          <p:nvPr>
            <p:ph type="title"/>
          </p:nvPr>
        </p:nvSpPr>
        <p:spPr>
          <a:xfrm>
            <a:off x="466722" y="300040"/>
            <a:ext cx="936307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20"/>
          <p:cNvSpPr txBox="1"/>
          <p:nvPr>
            <p:ph idx="1" type="body"/>
          </p:nvPr>
        </p:nvSpPr>
        <p:spPr>
          <a:xfrm>
            <a:off x="466722" y="1984248"/>
            <a:ext cx="3676653" cy="4366578"/>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20"/>
          <p:cNvSpPr txBox="1"/>
          <p:nvPr>
            <p:ph idx="2" type="body"/>
          </p:nvPr>
        </p:nvSpPr>
        <p:spPr>
          <a:xfrm>
            <a:off x="4257674" y="1984248"/>
            <a:ext cx="3671889" cy="4366578"/>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0"/>
          <p:cNvSpPr txBox="1"/>
          <p:nvPr>
            <p:ph idx="3" type="body"/>
          </p:nvPr>
        </p:nvSpPr>
        <p:spPr>
          <a:xfrm>
            <a:off x="8058150" y="1984248"/>
            <a:ext cx="3671889" cy="4366578"/>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20"/>
          <p:cNvSpPr txBox="1"/>
          <p:nvPr>
            <p:ph idx="4"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Layout 5 - 2 column">
  <p:cSld name="CONTENT - Layout 5 - 2 column">
    <p:spTree>
      <p:nvGrpSpPr>
        <p:cNvPr id="126" name="Shape 126"/>
        <p:cNvGrpSpPr/>
        <p:nvPr/>
      </p:nvGrpSpPr>
      <p:grpSpPr>
        <a:xfrm>
          <a:off x="0" y="0"/>
          <a:ext cx="0" cy="0"/>
          <a:chOff x="0" y="0"/>
          <a:chExt cx="0" cy="0"/>
        </a:xfrm>
      </p:grpSpPr>
      <p:sp>
        <p:nvSpPr>
          <p:cNvPr id="127" name="Google Shape;127;p21"/>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21"/>
          <p:cNvSpPr txBox="1"/>
          <p:nvPr>
            <p:ph idx="1" type="body"/>
          </p:nvPr>
        </p:nvSpPr>
        <p:spPr>
          <a:xfrm>
            <a:off x="466723" y="1676400"/>
            <a:ext cx="2886078" cy="427895"/>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600"/>
              </a:spcBef>
              <a:spcAft>
                <a:spcPts val="0"/>
              </a:spcAft>
              <a:buSzPts val="1800"/>
              <a:buNone/>
              <a:defRPr b="1" sz="1800">
                <a:solidFill>
                  <a:srgbClr val="005AAA"/>
                </a:solidFill>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29" name="Google Shape;129;p21"/>
          <p:cNvCxnSpPr/>
          <p:nvPr/>
        </p:nvCxnSpPr>
        <p:spPr>
          <a:xfrm>
            <a:off x="4257207" y="1697512"/>
            <a:ext cx="3667348" cy="0"/>
          </a:xfrm>
          <a:prstGeom prst="straightConnector1">
            <a:avLst/>
          </a:prstGeom>
          <a:noFill/>
          <a:ln cap="flat" cmpd="sng" w="38100">
            <a:solidFill>
              <a:srgbClr val="005AAA"/>
            </a:solidFill>
            <a:prstDash val="solid"/>
            <a:miter lim="800000"/>
            <a:headEnd len="sm" w="sm" type="none"/>
            <a:tailEnd len="sm" w="sm" type="none"/>
          </a:ln>
        </p:spPr>
      </p:cxnSp>
      <p:cxnSp>
        <p:nvCxnSpPr>
          <p:cNvPr id="130" name="Google Shape;130;p21"/>
          <p:cNvCxnSpPr/>
          <p:nvPr/>
        </p:nvCxnSpPr>
        <p:spPr>
          <a:xfrm>
            <a:off x="8029485" y="1697512"/>
            <a:ext cx="3707813" cy="0"/>
          </a:xfrm>
          <a:prstGeom prst="straightConnector1">
            <a:avLst/>
          </a:prstGeom>
          <a:noFill/>
          <a:ln cap="flat" cmpd="sng" w="38100">
            <a:solidFill>
              <a:srgbClr val="005AAA"/>
            </a:solidFill>
            <a:prstDash val="solid"/>
            <a:miter lim="800000"/>
            <a:headEnd len="sm" w="sm" type="none"/>
            <a:tailEnd len="sm" w="sm" type="none"/>
          </a:ln>
        </p:spPr>
      </p:cxnSp>
      <p:sp>
        <p:nvSpPr>
          <p:cNvPr id="131" name="Google Shape;131;p21"/>
          <p:cNvSpPr txBox="1"/>
          <p:nvPr>
            <p:ph idx="2" type="body"/>
          </p:nvPr>
        </p:nvSpPr>
        <p:spPr>
          <a:xfrm>
            <a:off x="4257207" y="1781330"/>
            <a:ext cx="3667348" cy="46309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30200" lvl="2" marL="1371600" algn="l">
              <a:lnSpc>
                <a:spcPct val="90000"/>
              </a:lnSpc>
              <a:spcBef>
                <a:spcPts val="600"/>
              </a:spcBef>
              <a:spcAft>
                <a:spcPts val="0"/>
              </a:spcAft>
              <a:buSzPts val="16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1"/>
          <p:cNvSpPr txBox="1"/>
          <p:nvPr>
            <p:ph idx="3" type="body"/>
          </p:nvPr>
        </p:nvSpPr>
        <p:spPr>
          <a:xfrm>
            <a:off x="8074152" y="1781330"/>
            <a:ext cx="3667348" cy="46309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30200" lvl="2" marL="1371600" algn="l">
              <a:lnSpc>
                <a:spcPct val="90000"/>
              </a:lnSpc>
              <a:spcBef>
                <a:spcPts val="600"/>
              </a:spcBef>
              <a:spcAft>
                <a:spcPts val="0"/>
              </a:spcAft>
              <a:buSzPts val="16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1"/>
          <p:cNvSpPr txBox="1"/>
          <p:nvPr>
            <p:ph idx="4"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 type="blank">
  <p:cSld name="BLANK">
    <p:spTree>
      <p:nvGrpSpPr>
        <p:cNvPr id="23" name="Shape 23"/>
        <p:cNvGrpSpPr/>
        <p:nvPr/>
      </p:nvGrpSpPr>
      <p:grpSpPr>
        <a:xfrm>
          <a:off x="0" y="0"/>
          <a:ext cx="0" cy="0"/>
          <a:chOff x="0" y="0"/>
          <a:chExt cx="0" cy="0"/>
        </a:xfrm>
      </p:grpSpPr>
      <p:sp>
        <p:nvSpPr>
          <p:cNvPr id="24" name="Google Shape;24;p3"/>
          <p:cNvSpPr txBox="1"/>
          <p:nvPr>
            <p:ph idx="12" type="sldNum"/>
          </p:nvPr>
        </p:nvSpPr>
        <p:spPr>
          <a:xfrm>
            <a:off x="9336740" y="64928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33" u="none" cap="none" strike="noStrike">
                <a:solidFill>
                  <a:srgbClr val="595959"/>
                </a:solidFill>
                <a:latin typeface="Arial"/>
                <a:ea typeface="Arial"/>
                <a:cs typeface="Arial"/>
                <a:sym typeface="Arial"/>
              </a:defRPr>
            </a:lvl1pPr>
            <a:lvl2pPr indent="0" lvl="1" marL="0" algn="r">
              <a:spcBef>
                <a:spcPts val="0"/>
              </a:spcBef>
              <a:buNone/>
              <a:defRPr b="0" i="0" sz="933" u="none" cap="none" strike="noStrike">
                <a:solidFill>
                  <a:srgbClr val="595959"/>
                </a:solidFill>
                <a:latin typeface="Arial"/>
                <a:ea typeface="Arial"/>
                <a:cs typeface="Arial"/>
                <a:sym typeface="Arial"/>
              </a:defRPr>
            </a:lvl2pPr>
            <a:lvl3pPr indent="0" lvl="2" marL="0" algn="r">
              <a:spcBef>
                <a:spcPts val="0"/>
              </a:spcBef>
              <a:buNone/>
              <a:defRPr b="0" i="0" sz="933" u="none" cap="none" strike="noStrike">
                <a:solidFill>
                  <a:srgbClr val="595959"/>
                </a:solidFill>
                <a:latin typeface="Arial"/>
                <a:ea typeface="Arial"/>
                <a:cs typeface="Arial"/>
                <a:sym typeface="Arial"/>
              </a:defRPr>
            </a:lvl3pPr>
            <a:lvl4pPr indent="0" lvl="3" marL="0" algn="r">
              <a:spcBef>
                <a:spcPts val="0"/>
              </a:spcBef>
              <a:buNone/>
              <a:defRPr b="0" i="0" sz="933" u="none" cap="none" strike="noStrike">
                <a:solidFill>
                  <a:srgbClr val="595959"/>
                </a:solidFill>
                <a:latin typeface="Arial"/>
                <a:ea typeface="Arial"/>
                <a:cs typeface="Arial"/>
                <a:sym typeface="Arial"/>
              </a:defRPr>
            </a:lvl4pPr>
            <a:lvl5pPr indent="0" lvl="4" marL="0" algn="r">
              <a:spcBef>
                <a:spcPts val="0"/>
              </a:spcBef>
              <a:buNone/>
              <a:defRPr b="0" i="0" sz="933" u="none" cap="none" strike="noStrike">
                <a:solidFill>
                  <a:srgbClr val="595959"/>
                </a:solidFill>
                <a:latin typeface="Arial"/>
                <a:ea typeface="Arial"/>
                <a:cs typeface="Arial"/>
                <a:sym typeface="Arial"/>
              </a:defRPr>
            </a:lvl5pPr>
            <a:lvl6pPr indent="0" lvl="5" marL="0" algn="r">
              <a:spcBef>
                <a:spcPts val="0"/>
              </a:spcBef>
              <a:buNone/>
              <a:defRPr b="0" i="0" sz="933" u="none" cap="none" strike="noStrike">
                <a:solidFill>
                  <a:srgbClr val="595959"/>
                </a:solidFill>
                <a:latin typeface="Arial"/>
                <a:ea typeface="Arial"/>
                <a:cs typeface="Arial"/>
                <a:sym typeface="Arial"/>
              </a:defRPr>
            </a:lvl6pPr>
            <a:lvl7pPr indent="0" lvl="6" marL="0" algn="r">
              <a:spcBef>
                <a:spcPts val="0"/>
              </a:spcBef>
              <a:buNone/>
              <a:defRPr b="0" i="0" sz="933" u="none" cap="none" strike="noStrike">
                <a:solidFill>
                  <a:srgbClr val="595959"/>
                </a:solidFill>
                <a:latin typeface="Arial"/>
                <a:ea typeface="Arial"/>
                <a:cs typeface="Arial"/>
                <a:sym typeface="Arial"/>
              </a:defRPr>
            </a:lvl7pPr>
            <a:lvl8pPr indent="0" lvl="7" marL="0" algn="r">
              <a:spcBef>
                <a:spcPts val="0"/>
              </a:spcBef>
              <a:buNone/>
              <a:defRPr b="0" i="0" sz="933" u="none" cap="none" strike="noStrike">
                <a:solidFill>
                  <a:srgbClr val="595959"/>
                </a:solidFill>
                <a:latin typeface="Arial"/>
                <a:ea typeface="Arial"/>
                <a:cs typeface="Arial"/>
                <a:sym typeface="Arial"/>
              </a:defRPr>
            </a:lvl8pPr>
            <a:lvl9pPr indent="0" lvl="8" marL="0" algn="r">
              <a:spcBef>
                <a:spcPts val="0"/>
              </a:spcBef>
              <a:buNone/>
              <a:defRPr b="0" i="0" sz="933"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Layout 6 - charts">
  <p:cSld name="CONTENT - Layout 6 - charts">
    <p:spTree>
      <p:nvGrpSpPr>
        <p:cNvPr id="134" name="Shape 134"/>
        <p:cNvGrpSpPr/>
        <p:nvPr/>
      </p:nvGrpSpPr>
      <p:grpSpPr>
        <a:xfrm>
          <a:off x="0" y="0"/>
          <a:ext cx="0" cy="0"/>
          <a:chOff x="0" y="0"/>
          <a:chExt cx="0" cy="0"/>
        </a:xfrm>
      </p:grpSpPr>
      <p:sp>
        <p:nvSpPr>
          <p:cNvPr id="135" name="Google Shape;135;p22"/>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36" name="Google Shape;136;p22"/>
          <p:cNvCxnSpPr/>
          <p:nvPr/>
        </p:nvCxnSpPr>
        <p:spPr>
          <a:xfrm>
            <a:off x="4273192" y="1685718"/>
            <a:ext cx="6454968" cy="16817"/>
          </a:xfrm>
          <a:prstGeom prst="straightConnector1">
            <a:avLst/>
          </a:prstGeom>
          <a:noFill/>
          <a:ln cap="flat" cmpd="sng" w="38100">
            <a:solidFill>
              <a:srgbClr val="005AAA"/>
            </a:solidFill>
            <a:prstDash val="solid"/>
            <a:miter lim="800000"/>
            <a:headEnd len="sm" w="sm" type="none"/>
            <a:tailEnd len="sm" w="sm" type="none"/>
          </a:ln>
        </p:spPr>
      </p:cxnSp>
      <p:sp>
        <p:nvSpPr>
          <p:cNvPr id="137" name="Google Shape;137;p22"/>
          <p:cNvSpPr txBox="1"/>
          <p:nvPr>
            <p:ph idx="1" type="body"/>
          </p:nvPr>
        </p:nvSpPr>
        <p:spPr>
          <a:xfrm>
            <a:off x="4258203" y="1745678"/>
            <a:ext cx="1782834" cy="1607122"/>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2"/>
          <p:cNvSpPr txBox="1"/>
          <p:nvPr>
            <p:ph idx="2" type="body"/>
          </p:nvPr>
        </p:nvSpPr>
        <p:spPr>
          <a:xfrm>
            <a:off x="6625069" y="1745678"/>
            <a:ext cx="1782834" cy="1607122"/>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22"/>
          <p:cNvSpPr txBox="1"/>
          <p:nvPr>
            <p:ph idx="3" type="body"/>
          </p:nvPr>
        </p:nvSpPr>
        <p:spPr>
          <a:xfrm>
            <a:off x="8989941" y="1745678"/>
            <a:ext cx="1754259" cy="1607122"/>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2"/>
          <p:cNvSpPr txBox="1"/>
          <p:nvPr>
            <p:ph idx="4" type="body"/>
          </p:nvPr>
        </p:nvSpPr>
        <p:spPr>
          <a:xfrm>
            <a:off x="466723" y="1673352"/>
            <a:ext cx="2886078" cy="427895"/>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600"/>
              </a:spcBef>
              <a:spcAft>
                <a:spcPts val="0"/>
              </a:spcAft>
              <a:buSzPts val="1800"/>
              <a:buNone/>
              <a:defRPr b="1" sz="1800">
                <a:solidFill>
                  <a:srgbClr val="005AAA"/>
                </a:solidFill>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1" name="Google Shape;141;p22"/>
          <p:cNvSpPr txBox="1"/>
          <p:nvPr>
            <p:ph idx="5"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Layout 7 - Charts">
  <p:cSld name="CONTENT - Layout 7 - Charts">
    <p:spTree>
      <p:nvGrpSpPr>
        <p:cNvPr id="142" name="Shape 142"/>
        <p:cNvGrpSpPr/>
        <p:nvPr/>
      </p:nvGrpSpPr>
      <p:grpSpPr>
        <a:xfrm>
          <a:off x="0" y="0"/>
          <a:ext cx="0" cy="0"/>
          <a:chOff x="0" y="0"/>
          <a:chExt cx="0" cy="0"/>
        </a:xfrm>
      </p:grpSpPr>
      <p:sp>
        <p:nvSpPr>
          <p:cNvPr id="143" name="Google Shape;143;p23"/>
          <p:cNvSpPr txBox="1"/>
          <p:nvPr>
            <p:ph type="title"/>
          </p:nvPr>
        </p:nvSpPr>
        <p:spPr>
          <a:xfrm>
            <a:off x="466722" y="300040"/>
            <a:ext cx="9356231"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23"/>
          <p:cNvSpPr txBox="1"/>
          <p:nvPr>
            <p:ph idx="1" type="body"/>
          </p:nvPr>
        </p:nvSpPr>
        <p:spPr>
          <a:xfrm>
            <a:off x="2960165" y="3028675"/>
            <a:ext cx="1782834" cy="1607122"/>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23"/>
          <p:cNvSpPr txBox="1"/>
          <p:nvPr>
            <p:ph idx="2" type="body"/>
          </p:nvPr>
        </p:nvSpPr>
        <p:spPr>
          <a:xfrm>
            <a:off x="5505995" y="3028675"/>
            <a:ext cx="1782834" cy="1607122"/>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23"/>
          <p:cNvSpPr txBox="1"/>
          <p:nvPr>
            <p:ph idx="3" type="body"/>
          </p:nvPr>
        </p:nvSpPr>
        <p:spPr>
          <a:xfrm>
            <a:off x="8051825" y="3028675"/>
            <a:ext cx="1782834" cy="1607122"/>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47" name="Google Shape;147;p23"/>
          <p:cNvCxnSpPr/>
          <p:nvPr/>
        </p:nvCxnSpPr>
        <p:spPr>
          <a:xfrm>
            <a:off x="448607" y="2821772"/>
            <a:ext cx="1769800" cy="0"/>
          </a:xfrm>
          <a:prstGeom prst="straightConnector1">
            <a:avLst/>
          </a:prstGeom>
          <a:noFill/>
          <a:ln cap="flat" cmpd="sng" w="38100">
            <a:solidFill>
              <a:srgbClr val="005AAA"/>
            </a:solidFill>
            <a:prstDash val="solid"/>
            <a:miter lim="800000"/>
            <a:headEnd len="sm" w="sm" type="none"/>
            <a:tailEnd len="sm" w="sm" type="none"/>
          </a:ln>
        </p:spPr>
      </p:cxnSp>
      <p:cxnSp>
        <p:nvCxnSpPr>
          <p:cNvPr id="148" name="Google Shape;148;p23"/>
          <p:cNvCxnSpPr/>
          <p:nvPr/>
        </p:nvCxnSpPr>
        <p:spPr>
          <a:xfrm>
            <a:off x="2948443" y="2817305"/>
            <a:ext cx="1779723" cy="0"/>
          </a:xfrm>
          <a:prstGeom prst="straightConnector1">
            <a:avLst/>
          </a:prstGeom>
          <a:noFill/>
          <a:ln cap="flat" cmpd="sng" w="38100">
            <a:solidFill>
              <a:srgbClr val="005AAA"/>
            </a:solidFill>
            <a:prstDash val="solid"/>
            <a:miter lim="800000"/>
            <a:headEnd len="sm" w="sm" type="none"/>
            <a:tailEnd len="sm" w="sm" type="none"/>
          </a:ln>
        </p:spPr>
      </p:cxnSp>
      <p:cxnSp>
        <p:nvCxnSpPr>
          <p:cNvPr id="149" name="Google Shape;149;p23"/>
          <p:cNvCxnSpPr/>
          <p:nvPr/>
        </p:nvCxnSpPr>
        <p:spPr>
          <a:xfrm flipH="1" rot="10800000">
            <a:off x="5506932" y="2817305"/>
            <a:ext cx="1781897" cy="5246"/>
          </a:xfrm>
          <a:prstGeom prst="straightConnector1">
            <a:avLst/>
          </a:prstGeom>
          <a:noFill/>
          <a:ln cap="flat" cmpd="sng" w="38100">
            <a:solidFill>
              <a:srgbClr val="005AAA"/>
            </a:solidFill>
            <a:prstDash val="solid"/>
            <a:miter lim="800000"/>
            <a:headEnd len="sm" w="sm" type="none"/>
            <a:tailEnd len="sm" w="sm" type="none"/>
          </a:ln>
        </p:spPr>
      </p:cxnSp>
      <p:cxnSp>
        <p:nvCxnSpPr>
          <p:cNvPr id="150" name="Google Shape;150;p23"/>
          <p:cNvCxnSpPr/>
          <p:nvPr/>
        </p:nvCxnSpPr>
        <p:spPr>
          <a:xfrm>
            <a:off x="8053153" y="2817305"/>
            <a:ext cx="1769800" cy="0"/>
          </a:xfrm>
          <a:prstGeom prst="straightConnector1">
            <a:avLst/>
          </a:prstGeom>
          <a:noFill/>
          <a:ln cap="flat" cmpd="sng" w="38100">
            <a:solidFill>
              <a:srgbClr val="005AAA"/>
            </a:solidFill>
            <a:prstDash val="solid"/>
            <a:miter lim="800000"/>
            <a:headEnd len="sm" w="sm" type="none"/>
            <a:tailEnd len="sm" w="sm" type="none"/>
          </a:ln>
        </p:spPr>
      </p:cxnSp>
      <p:sp>
        <p:nvSpPr>
          <p:cNvPr id="151" name="Google Shape;151;p23"/>
          <p:cNvSpPr txBox="1"/>
          <p:nvPr>
            <p:ph idx="4" type="body"/>
          </p:nvPr>
        </p:nvSpPr>
        <p:spPr>
          <a:xfrm>
            <a:off x="466722" y="3028675"/>
            <a:ext cx="1782834" cy="1607122"/>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23"/>
          <p:cNvSpPr txBox="1"/>
          <p:nvPr>
            <p:ph idx="5" type="body"/>
          </p:nvPr>
        </p:nvSpPr>
        <p:spPr>
          <a:xfrm>
            <a:off x="466722" y="1673352"/>
            <a:ext cx="9356231" cy="427895"/>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600"/>
              </a:spcBef>
              <a:spcAft>
                <a:spcPts val="0"/>
              </a:spcAft>
              <a:buSzPts val="1800"/>
              <a:buNone/>
              <a:defRPr b="1" sz="1800">
                <a:solidFill>
                  <a:srgbClr val="005AAA"/>
                </a:solidFill>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23"/>
          <p:cNvSpPr txBox="1"/>
          <p:nvPr>
            <p:ph idx="6"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Layout 8 - Tables">
  <p:cSld name="CONTENT - Layout 8 - Tables">
    <p:spTree>
      <p:nvGrpSpPr>
        <p:cNvPr id="154" name="Shape 154"/>
        <p:cNvGrpSpPr/>
        <p:nvPr/>
      </p:nvGrpSpPr>
      <p:grpSpPr>
        <a:xfrm>
          <a:off x="0" y="0"/>
          <a:ext cx="0" cy="0"/>
          <a:chOff x="0" y="0"/>
          <a:chExt cx="0" cy="0"/>
        </a:xfrm>
      </p:grpSpPr>
      <p:sp>
        <p:nvSpPr>
          <p:cNvPr id="155" name="Google Shape;155;p24"/>
          <p:cNvSpPr txBox="1"/>
          <p:nvPr>
            <p:ph type="title"/>
          </p:nvPr>
        </p:nvSpPr>
        <p:spPr>
          <a:xfrm>
            <a:off x="466722" y="300040"/>
            <a:ext cx="9366253"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24"/>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Layout 9 - Table 2">
  <p:cSld name="CONTENT - Layout 9 - Table 2">
    <p:spTree>
      <p:nvGrpSpPr>
        <p:cNvPr id="157" name="Shape 157"/>
        <p:cNvGrpSpPr/>
        <p:nvPr/>
      </p:nvGrpSpPr>
      <p:grpSpPr>
        <a:xfrm>
          <a:off x="0" y="0"/>
          <a:ext cx="0" cy="0"/>
          <a:chOff x="0" y="0"/>
          <a:chExt cx="0" cy="0"/>
        </a:xfrm>
      </p:grpSpPr>
      <p:sp>
        <p:nvSpPr>
          <p:cNvPr id="158" name="Google Shape;158;p25"/>
          <p:cNvSpPr txBox="1"/>
          <p:nvPr>
            <p:ph type="title"/>
          </p:nvPr>
        </p:nvSpPr>
        <p:spPr>
          <a:xfrm>
            <a:off x="466722" y="300040"/>
            <a:ext cx="9366253"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59" name="Google Shape;159;p25"/>
          <p:cNvCxnSpPr/>
          <p:nvPr/>
        </p:nvCxnSpPr>
        <p:spPr>
          <a:xfrm flipH="1">
            <a:off x="8819321" y="1767372"/>
            <a:ext cx="19879" cy="3894747"/>
          </a:xfrm>
          <a:prstGeom prst="straightConnector1">
            <a:avLst/>
          </a:prstGeom>
          <a:noFill/>
          <a:ln cap="flat" cmpd="sng" w="38100">
            <a:solidFill>
              <a:srgbClr val="7F7F7F"/>
            </a:solidFill>
            <a:prstDash val="solid"/>
            <a:miter lim="800000"/>
            <a:headEnd len="sm" w="sm" type="none"/>
            <a:tailEnd len="sm" w="sm" type="none"/>
          </a:ln>
        </p:spPr>
      </p:cxnSp>
      <p:sp>
        <p:nvSpPr>
          <p:cNvPr id="160" name="Google Shape;160;p25"/>
          <p:cNvSpPr txBox="1"/>
          <p:nvPr>
            <p:ph idx="1" type="body"/>
          </p:nvPr>
        </p:nvSpPr>
        <p:spPr>
          <a:xfrm>
            <a:off x="8991600" y="2286000"/>
            <a:ext cx="2743200" cy="3048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600"/>
              </a:spcBef>
              <a:spcAft>
                <a:spcPts val="0"/>
              </a:spcAft>
              <a:buSzPts val="1600"/>
              <a:buNone/>
              <a:defRPr b="1" sz="1600" cap="none">
                <a:solidFill>
                  <a:srgbClr val="ADAEB0"/>
                </a:solidFill>
              </a:defRPr>
            </a:lvl1pPr>
            <a:lvl2pPr indent="-299719" lvl="1" marL="914400" algn="l">
              <a:lnSpc>
                <a:spcPct val="90000"/>
              </a:lnSpc>
              <a:spcBef>
                <a:spcPts val="600"/>
              </a:spcBef>
              <a:spcAft>
                <a:spcPts val="0"/>
              </a:spcAft>
              <a:buSzPts val="1120"/>
              <a:buChar char="o"/>
              <a:defRPr b="1" sz="1400">
                <a:solidFill>
                  <a:srgbClr val="FF0000"/>
                </a:solidFill>
              </a:defRPr>
            </a:lvl2pPr>
            <a:lvl3pPr indent="-317500" lvl="2" marL="1371600" algn="l">
              <a:lnSpc>
                <a:spcPct val="90000"/>
              </a:lnSpc>
              <a:spcBef>
                <a:spcPts val="600"/>
              </a:spcBef>
              <a:spcAft>
                <a:spcPts val="0"/>
              </a:spcAft>
              <a:buSzPts val="1400"/>
              <a:buChar char="•"/>
              <a:defRPr b="1" sz="1400">
                <a:solidFill>
                  <a:srgbClr val="FF0000"/>
                </a:solidFill>
              </a:defRPr>
            </a:lvl3pPr>
            <a:lvl4pPr indent="-299719" lvl="3" marL="1828800" algn="l">
              <a:lnSpc>
                <a:spcPct val="90000"/>
              </a:lnSpc>
              <a:spcBef>
                <a:spcPts val="600"/>
              </a:spcBef>
              <a:spcAft>
                <a:spcPts val="0"/>
              </a:spcAft>
              <a:buSzPts val="1120"/>
              <a:buChar char="o"/>
              <a:defRPr b="1" sz="1400">
                <a:solidFill>
                  <a:srgbClr val="FF0000"/>
                </a:solidFill>
              </a:defRPr>
            </a:lvl4pPr>
            <a:lvl5pPr indent="-317500" lvl="4" marL="2286000" algn="l">
              <a:lnSpc>
                <a:spcPct val="90000"/>
              </a:lnSpc>
              <a:spcBef>
                <a:spcPts val="600"/>
              </a:spcBef>
              <a:spcAft>
                <a:spcPts val="0"/>
              </a:spcAft>
              <a:buSzPts val="1400"/>
              <a:buChar char="•"/>
              <a:defRPr b="1" sz="1400">
                <a:solidFill>
                  <a:srgbClr val="FF0000"/>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25"/>
          <p:cNvSpPr txBox="1"/>
          <p:nvPr>
            <p:ph idx="2" type="body"/>
          </p:nvPr>
        </p:nvSpPr>
        <p:spPr>
          <a:xfrm>
            <a:off x="8991600" y="4114800"/>
            <a:ext cx="2743200" cy="3048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600"/>
              </a:spcBef>
              <a:spcAft>
                <a:spcPts val="0"/>
              </a:spcAft>
              <a:buSzPts val="1600"/>
              <a:buNone/>
              <a:defRPr b="1" sz="1600" cap="none">
                <a:solidFill>
                  <a:srgbClr val="ADAEB0"/>
                </a:solidFill>
              </a:defRPr>
            </a:lvl1pPr>
            <a:lvl2pPr indent="-299719" lvl="1" marL="914400" algn="l">
              <a:lnSpc>
                <a:spcPct val="90000"/>
              </a:lnSpc>
              <a:spcBef>
                <a:spcPts val="600"/>
              </a:spcBef>
              <a:spcAft>
                <a:spcPts val="0"/>
              </a:spcAft>
              <a:buSzPts val="1120"/>
              <a:buChar char="o"/>
              <a:defRPr b="1" sz="1400">
                <a:solidFill>
                  <a:srgbClr val="FF0000"/>
                </a:solidFill>
              </a:defRPr>
            </a:lvl2pPr>
            <a:lvl3pPr indent="-317500" lvl="2" marL="1371600" algn="l">
              <a:lnSpc>
                <a:spcPct val="90000"/>
              </a:lnSpc>
              <a:spcBef>
                <a:spcPts val="600"/>
              </a:spcBef>
              <a:spcAft>
                <a:spcPts val="0"/>
              </a:spcAft>
              <a:buSzPts val="1400"/>
              <a:buChar char="•"/>
              <a:defRPr b="1" sz="1400">
                <a:solidFill>
                  <a:srgbClr val="FF0000"/>
                </a:solidFill>
              </a:defRPr>
            </a:lvl3pPr>
            <a:lvl4pPr indent="-299719" lvl="3" marL="1828800" algn="l">
              <a:lnSpc>
                <a:spcPct val="90000"/>
              </a:lnSpc>
              <a:spcBef>
                <a:spcPts val="600"/>
              </a:spcBef>
              <a:spcAft>
                <a:spcPts val="0"/>
              </a:spcAft>
              <a:buSzPts val="1120"/>
              <a:buChar char="o"/>
              <a:defRPr b="1" sz="1400">
                <a:solidFill>
                  <a:srgbClr val="FF0000"/>
                </a:solidFill>
              </a:defRPr>
            </a:lvl4pPr>
            <a:lvl5pPr indent="-317500" lvl="4" marL="2286000" algn="l">
              <a:lnSpc>
                <a:spcPct val="90000"/>
              </a:lnSpc>
              <a:spcBef>
                <a:spcPts val="600"/>
              </a:spcBef>
              <a:spcAft>
                <a:spcPts val="0"/>
              </a:spcAft>
              <a:buSzPts val="1400"/>
              <a:buChar char="•"/>
              <a:defRPr b="1" sz="1400">
                <a:solidFill>
                  <a:srgbClr val="FF0000"/>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 name="Google Shape;162;p25"/>
          <p:cNvSpPr txBox="1"/>
          <p:nvPr>
            <p:ph idx="3" type="body"/>
          </p:nvPr>
        </p:nvSpPr>
        <p:spPr>
          <a:xfrm>
            <a:off x="8991600" y="2590800"/>
            <a:ext cx="2743200" cy="10668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300"/>
              </a:spcBef>
              <a:spcAft>
                <a:spcPts val="0"/>
              </a:spcAft>
              <a:buSzPts val="1600"/>
              <a:buNone/>
              <a:defRPr sz="1600"/>
            </a:lvl1pPr>
            <a:lvl2pPr indent="-299719" lvl="1" marL="914400" algn="l">
              <a:lnSpc>
                <a:spcPct val="90000"/>
              </a:lnSpc>
              <a:spcBef>
                <a:spcPts val="600"/>
              </a:spcBef>
              <a:spcAft>
                <a:spcPts val="0"/>
              </a:spcAft>
              <a:buSzPts val="1120"/>
              <a:buChar char="o"/>
              <a:defRPr sz="1400"/>
            </a:lvl2pPr>
            <a:lvl3pPr indent="-317500" lvl="2" marL="1371600" algn="l">
              <a:lnSpc>
                <a:spcPct val="90000"/>
              </a:lnSpc>
              <a:spcBef>
                <a:spcPts val="600"/>
              </a:spcBef>
              <a:spcAft>
                <a:spcPts val="0"/>
              </a:spcAft>
              <a:buSzPts val="1400"/>
              <a:buChar char="•"/>
              <a:defRPr sz="1400"/>
            </a:lvl3pPr>
            <a:lvl4pPr indent="-299719" lvl="3" marL="1828800" algn="l">
              <a:lnSpc>
                <a:spcPct val="90000"/>
              </a:lnSpc>
              <a:spcBef>
                <a:spcPts val="600"/>
              </a:spcBef>
              <a:spcAft>
                <a:spcPts val="0"/>
              </a:spcAft>
              <a:buSzPts val="1120"/>
              <a:buChar char="o"/>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25"/>
          <p:cNvSpPr txBox="1"/>
          <p:nvPr>
            <p:ph idx="4" type="body"/>
          </p:nvPr>
        </p:nvSpPr>
        <p:spPr>
          <a:xfrm>
            <a:off x="8991600" y="4419600"/>
            <a:ext cx="2743200" cy="1066800"/>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300"/>
              </a:spcBef>
              <a:spcAft>
                <a:spcPts val="0"/>
              </a:spcAft>
              <a:buSzPts val="1600"/>
              <a:buNone/>
              <a:defRPr sz="1600"/>
            </a:lvl1pPr>
            <a:lvl2pPr indent="-299719" lvl="1" marL="914400" algn="l">
              <a:lnSpc>
                <a:spcPct val="90000"/>
              </a:lnSpc>
              <a:spcBef>
                <a:spcPts val="600"/>
              </a:spcBef>
              <a:spcAft>
                <a:spcPts val="0"/>
              </a:spcAft>
              <a:buSzPts val="1120"/>
              <a:buChar char="o"/>
              <a:defRPr sz="1400"/>
            </a:lvl2pPr>
            <a:lvl3pPr indent="-317500" lvl="2" marL="1371600" algn="l">
              <a:lnSpc>
                <a:spcPct val="90000"/>
              </a:lnSpc>
              <a:spcBef>
                <a:spcPts val="600"/>
              </a:spcBef>
              <a:spcAft>
                <a:spcPts val="0"/>
              </a:spcAft>
              <a:buSzPts val="1400"/>
              <a:buChar char="•"/>
              <a:defRPr sz="1400"/>
            </a:lvl3pPr>
            <a:lvl4pPr indent="-299719" lvl="3" marL="1828800" algn="l">
              <a:lnSpc>
                <a:spcPct val="90000"/>
              </a:lnSpc>
              <a:spcBef>
                <a:spcPts val="600"/>
              </a:spcBef>
              <a:spcAft>
                <a:spcPts val="0"/>
              </a:spcAft>
              <a:buSzPts val="1120"/>
              <a:buChar char="o"/>
              <a:defRPr sz="1400"/>
            </a:lvl4pPr>
            <a:lvl5pPr indent="-317500" lvl="4" marL="2286000" algn="l">
              <a:lnSpc>
                <a:spcPct val="90000"/>
              </a:lnSpc>
              <a:spcBef>
                <a:spcPts val="600"/>
              </a:spcBef>
              <a:spcAft>
                <a:spcPts val="0"/>
              </a:spcAft>
              <a:buSzPts val="1400"/>
              <a:buChar char="•"/>
              <a:defRPr sz="1400"/>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25"/>
          <p:cNvSpPr txBox="1"/>
          <p:nvPr>
            <p:ph idx="5"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um training template" type="tx">
  <p:cSld name="TITLE_AND_BODY">
    <p:spTree>
      <p:nvGrpSpPr>
        <p:cNvPr id="165" name="Shape 165"/>
        <p:cNvGrpSpPr/>
        <p:nvPr/>
      </p:nvGrpSpPr>
      <p:grpSpPr>
        <a:xfrm>
          <a:off x="0" y="0"/>
          <a:ext cx="0" cy="0"/>
          <a:chOff x="0" y="0"/>
          <a:chExt cx="0" cy="0"/>
        </a:xfrm>
      </p:grpSpPr>
      <p:sp>
        <p:nvSpPr>
          <p:cNvPr id="166" name="Google Shape;166;p26"/>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7" name="Google Shape;167;p26"/>
          <p:cNvSpPr txBox="1"/>
          <p:nvPr>
            <p:ph type="title"/>
          </p:nvPr>
        </p:nvSpPr>
        <p:spPr>
          <a:xfrm>
            <a:off x="193200" y="-31600"/>
            <a:ext cx="10251600" cy="713700"/>
          </a:xfrm>
          <a:prstGeom prst="rect">
            <a:avLst/>
          </a:prstGeom>
        </p:spPr>
        <p:txBody>
          <a:bodyPr anchorCtr="0" anchor="ctr" bIns="45700" lIns="0" spcFirstLastPara="1" rIns="0" wrap="square" tIns="45700">
            <a:noAutofit/>
          </a:bodyPr>
          <a:lstStyle>
            <a:lvl1pPr lvl="0" rtl="0">
              <a:spcBef>
                <a:spcPts val="0"/>
              </a:spcBef>
              <a:spcAft>
                <a:spcPts val="0"/>
              </a:spcAft>
              <a:buClr>
                <a:schemeClr val="dk2"/>
              </a:buClr>
              <a:buSzPts val="2400"/>
              <a:buNone/>
              <a:defRPr sz="2400">
                <a:solidFill>
                  <a:schemeClr val="dk2"/>
                </a:solidFill>
              </a:defRPr>
            </a:lvl1pPr>
            <a:lvl2pPr lvl="1" rtl="0">
              <a:spcBef>
                <a:spcPts val="0"/>
              </a:spcBef>
              <a:spcAft>
                <a:spcPts val="0"/>
              </a:spcAft>
              <a:buClr>
                <a:schemeClr val="dk2"/>
              </a:buClr>
              <a:buSzPts val="2400"/>
              <a:buNone/>
              <a:defRPr sz="2400">
                <a:solidFill>
                  <a:schemeClr val="dk2"/>
                </a:solidFill>
              </a:defRPr>
            </a:lvl2pPr>
            <a:lvl3pPr lvl="2" rtl="0">
              <a:spcBef>
                <a:spcPts val="0"/>
              </a:spcBef>
              <a:spcAft>
                <a:spcPts val="0"/>
              </a:spcAft>
              <a:buClr>
                <a:schemeClr val="dk2"/>
              </a:buClr>
              <a:buSzPts val="2400"/>
              <a:buNone/>
              <a:defRPr sz="2400">
                <a:solidFill>
                  <a:schemeClr val="dk2"/>
                </a:solidFill>
              </a:defRPr>
            </a:lvl3pPr>
            <a:lvl4pPr lvl="3" rtl="0">
              <a:spcBef>
                <a:spcPts val="0"/>
              </a:spcBef>
              <a:spcAft>
                <a:spcPts val="0"/>
              </a:spcAft>
              <a:buClr>
                <a:schemeClr val="dk2"/>
              </a:buClr>
              <a:buSzPts val="2400"/>
              <a:buNone/>
              <a:defRPr sz="2400">
                <a:solidFill>
                  <a:schemeClr val="dk2"/>
                </a:solidFill>
              </a:defRPr>
            </a:lvl4pPr>
            <a:lvl5pPr lvl="4" rtl="0">
              <a:spcBef>
                <a:spcPts val="0"/>
              </a:spcBef>
              <a:spcAft>
                <a:spcPts val="0"/>
              </a:spcAft>
              <a:buClr>
                <a:schemeClr val="dk2"/>
              </a:buClr>
              <a:buSzPts val="2400"/>
              <a:buNone/>
              <a:defRPr sz="2400">
                <a:solidFill>
                  <a:schemeClr val="dk2"/>
                </a:solidFill>
              </a:defRPr>
            </a:lvl5pPr>
            <a:lvl6pPr lvl="5" rtl="0">
              <a:spcBef>
                <a:spcPts val="0"/>
              </a:spcBef>
              <a:spcAft>
                <a:spcPts val="0"/>
              </a:spcAft>
              <a:buClr>
                <a:schemeClr val="dk2"/>
              </a:buClr>
              <a:buSzPts val="2400"/>
              <a:buNone/>
              <a:defRPr sz="2400">
                <a:solidFill>
                  <a:schemeClr val="dk2"/>
                </a:solidFill>
              </a:defRPr>
            </a:lvl6pPr>
            <a:lvl7pPr lvl="6" rtl="0">
              <a:spcBef>
                <a:spcPts val="0"/>
              </a:spcBef>
              <a:spcAft>
                <a:spcPts val="0"/>
              </a:spcAft>
              <a:buClr>
                <a:schemeClr val="dk2"/>
              </a:buClr>
              <a:buSzPts val="2400"/>
              <a:buNone/>
              <a:defRPr sz="2400">
                <a:solidFill>
                  <a:schemeClr val="dk2"/>
                </a:solidFill>
              </a:defRPr>
            </a:lvl7pPr>
            <a:lvl8pPr lvl="7" rtl="0">
              <a:spcBef>
                <a:spcPts val="0"/>
              </a:spcBef>
              <a:spcAft>
                <a:spcPts val="0"/>
              </a:spcAft>
              <a:buClr>
                <a:schemeClr val="dk2"/>
              </a:buClr>
              <a:buSzPts val="2400"/>
              <a:buNone/>
              <a:defRPr sz="2400">
                <a:solidFill>
                  <a:schemeClr val="dk2"/>
                </a:solidFill>
              </a:defRPr>
            </a:lvl8pPr>
            <a:lvl9pPr lvl="8" rtl="0">
              <a:spcBef>
                <a:spcPts val="0"/>
              </a:spcBef>
              <a:spcAft>
                <a:spcPts val="0"/>
              </a:spcAft>
              <a:buClr>
                <a:schemeClr val="dk2"/>
              </a:buClr>
              <a:buSzPts val="2400"/>
              <a:buNone/>
              <a:defRPr sz="2400">
                <a:solidFill>
                  <a:schemeClr val="dk2"/>
                </a:solidFill>
              </a:defRPr>
            </a:lvl9pPr>
          </a:lstStyle>
          <a:p/>
        </p:txBody>
      </p:sp>
      <p:sp>
        <p:nvSpPr>
          <p:cNvPr id="168" name="Google Shape;168;p26"/>
          <p:cNvSpPr txBox="1"/>
          <p:nvPr>
            <p:ph idx="1" type="body"/>
          </p:nvPr>
        </p:nvSpPr>
        <p:spPr>
          <a:xfrm>
            <a:off x="972600" y="2771833"/>
            <a:ext cx="10251600" cy="3014700"/>
          </a:xfrm>
          <a:prstGeom prst="rect">
            <a:avLst/>
          </a:prstGeom>
        </p:spPr>
        <p:txBody>
          <a:bodyPr anchorCtr="0" anchor="t" bIns="45700" lIns="0" spcFirstLastPara="1" rIns="0" wrap="square" tIns="45700">
            <a:noAutofit/>
          </a:bodyPr>
          <a:lstStyle>
            <a:lvl1pPr indent="-330200" lvl="0" marL="457200" rtl="0">
              <a:spcBef>
                <a:spcPts val="600"/>
              </a:spcBef>
              <a:spcAft>
                <a:spcPts val="0"/>
              </a:spcAft>
              <a:buSzPts val="1600"/>
              <a:buChar char="•"/>
              <a:defRPr/>
            </a:lvl1pPr>
            <a:lvl2pPr indent="-309880" lvl="1" marL="914400" rtl="0">
              <a:spcBef>
                <a:spcPts val="600"/>
              </a:spcBef>
              <a:spcAft>
                <a:spcPts val="0"/>
              </a:spcAft>
              <a:buSzPts val="1280"/>
              <a:buChar char="o"/>
              <a:defRPr/>
            </a:lvl2pPr>
            <a:lvl3pPr indent="-330200" lvl="2" marL="1371600" rtl="0">
              <a:spcBef>
                <a:spcPts val="600"/>
              </a:spcBef>
              <a:spcAft>
                <a:spcPts val="0"/>
              </a:spcAft>
              <a:buSzPts val="1600"/>
              <a:buChar char="•"/>
              <a:defRPr/>
            </a:lvl3pPr>
            <a:lvl4pPr indent="-309880" lvl="3" marL="1828800" rtl="0">
              <a:spcBef>
                <a:spcPts val="600"/>
              </a:spcBef>
              <a:spcAft>
                <a:spcPts val="0"/>
              </a:spcAft>
              <a:buSzPts val="1280"/>
              <a:buChar char="o"/>
              <a:defRPr/>
            </a:lvl4pPr>
            <a:lvl5pPr indent="-330200" lvl="4" marL="2286000" rtl="0">
              <a:spcBef>
                <a:spcPts val="600"/>
              </a:spcBef>
              <a:spcAft>
                <a:spcPts val="0"/>
              </a:spcAft>
              <a:buSzPts val="1600"/>
              <a:buChar char="•"/>
              <a:defRPr/>
            </a:lvl5pPr>
            <a:lvl6pPr indent="-317500" lvl="5" marL="2743200" rtl="0">
              <a:spcBef>
                <a:spcPts val="500"/>
              </a:spcBef>
              <a:spcAft>
                <a:spcPts val="0"/>
              </a:spcAft>
              <a:buSzPts val="1400"/>
              <a:buChar char="•"/>
              <a:defRPr/>
            </a:lvl6pPr>
            <a:lvl7pPr indent="-228600" lvl="6" marL="3200400" rtl="0">
              <a:spcBef>
                <a:spcPts val="500"/>
              </a:spcBef>
              <a:spcAft>
                <a:spcPts val="0"/>
              </a:spcAft>
              <a:buSzPts val="1400"/>
              <a:buNone/>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69" name="Google Shape;169;p26"/>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opic slide 2 (editable)">
  <p:cSld name="AGENDA - Topic slide 2 (editable)">
    <p:spTree>
      <p:nvGrpSpPr>
        <p:cNvPr id="179" name="Shape 179"/>
        <p:cNvGrpSpPr/>
        <p:nvPr/>
      </p:nvGrpSpPr>
      <p:grpSpPr>
        <a:xfrm>
          <a:off x="0" y="0"/>
          <a:ext cx="0" cy="0"/>
          <a:chOff x="0" y="0"/>
          <a:chExt cx="0" cy="0"/>
        </a:xfrm>
      </p:grpSpPr>
      <p:sp>
        <p:nvSpPr>
          <p:cNvPr id="180" name="Google Shape;180;p28"/>
          <p:cNvSpPr txBox="1"/>
          <p:nvPr>
            <p:ph type="title"/>
          </p:nvPr>
        </p:nvSpPr>
        <p:spPr>
          <a:xfrm>
            <a:off x="4261104" y="2404872"/>
            <a:ext cx="297888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28"/>
          <p:cNvSpPr txBox="1"/>
          <p:nvPr>
            <p:ph idx="1" type="body"/>
          </p:nvPr>
        </p:nvSpPr>
        <p:spPr>
          <a:xfrm>
            <a:off x="4270248" y="3355848"/>
            <a:ext cx="3650974" cy="33613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Clr>
                <a:srgbClr val="595959"/>
              </a:buClr>
              <a:buSzPts val="1600"/>
              <a:buNone/>
              <a:defRPr sz="1600">
                <a:solidFill>
                  <a:srgbClr val="595959"/>
                </a:solidFill>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28"/>
          <p:cNvSpPr txBox="1"/>
          <p:nvPr>
            <p:ph idx="2" type="body"/>
          </p:nvPr>
        </p:nvSpPr>
        <p:spPr>
          <a:xfrm>
            <a:off x="9829800" y="300040"/>
            <a:ext cx="190196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rgbClr val="595959"/>
              </a:buClr>
              <a:buSzPts val="1000"/>
              <a:buFont typeface="Arial"/>
              <a:buNone/>
              <a:defRPr b="1" i="0" sz="1000" cap="none">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a:lvl2pPr>
            <a:lvl3pPr indent="-228600" lvl="2" marL="1371600" algn="l">
              <a:lnSpc>
                <a:spcPct val="90000"/>
              </a:lnSpc>
              <a:spcBef>
                <a:spcPts val="500"/>
              </a:spcBef>
              <a:spcAft>
                <a:spcPts val="0"/>
              </a:spcAft>
              <a:buClr>
                <a:schemeClr val="dk1"/>
              </a:buClr>
              <a:buSzPts val="1400"/>
              <a:buNone/>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28"/>
          <p:cNvSpPr/>
          <p:nvPr/>
        </p:nvSpPr>
        <p:spPr>
          <a:xfrm>
            <a:off x="0" y="0"/>
            <a:ext cx="12192000" cy="190338"/>
          </a:xfrm>
          <a:prstGeom prst="rect">
            <a:avLst/>
          </a:prstGeom>
          <a:solidFill>
            <a:srgbClr val="005A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Default Layout">
  <p:cSld name="CONTENT - Default Layout">
    <p:spTree>
      <p:nvGrpSpPr>
        <p:cNvPr id="184" name="Shape 184"/>
        <p:cNvGrpSpPr/>
        <p:nvPr/>
      </p:nvGrpSpPr>
      <p:grpSpPr>
        <a:xfrm>
          <a:off x="0" y="0"/>
          <a:ext cx="0" cy="0"/>
          <a:chOff x="0" y="0"/>
          <a:chExt cx="0" cy="0"/>
        </a:xfrm>
      </p:grpSpPr>
      <p:sp>
        <p:nvSpPr>
          <p:cNvPr id="185" name="Google Shape;185;p29"/>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p29"/>
          <p:cNvSpPr txBox="1"/>
          <p:nvPr>
            <p:ph idx="1" type="body"/>
          </p:nvPr>
        </p:nvSpPr>
        <p:spPr>
          <a:xfrm>
            <a:off x="466722" y="1981200"/>
            <a:ext cx="9363079" cy="4411979"/>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Clr>
                <a:schemeClr val="dk1"/>
              </a:buClr>
              <a:buSzPts val="1800"/>
              <a:buNone/>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29"/>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chemeClr val="dk1"/>
              </a:buClr>
              <a:buSzPts val="1000"/>
              <a:buFont typeface="Arial"/>
              <a:buNone/>
              <a:defRPr b="1" i="0" sz="1000" cap="none">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a:lvl2pPr>
            <a:lvl3pPr indent="-228600" lvl="2" marL="1371600" algn="l">
              <a:lnSpc>
                <a:spcPct val="90000"/>
              </a:lnSpc>
              <a:spcBef>
                <a:spcPts val="500"/>
              </a:spcBef>
              <a:spcAft>
                <a:spcPts val="0"/>
              </a:spcAft>
              <a:buClr>
                <a:schemeClr val="dk1"/>
              </a:buClr>
              <a:buSzPts val="1400"/>
              <a:buNone/>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 name="Google Shape;188;p29"/>
          <p:cNvSpPr txBox="1"/>
          <p:nvPr>
            <p:ph idx="3" type="body"/>
          </p:nvPr>
        </p:nvSpPr>
        <p:spPr>
          <a:xfrm>
            <a:off x="466722" y="1676400"/>
            <a:ext cx="9363077" cy="3048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Clr>
                <a:srgbClr val="005AAA"/>
              </a:buClr>
              <a:buSzPts val="1800"/>
              <a:buNone/>
              <a:defRPr b="1" sz="1800">
                <a:solidFill>
                  <a:srgbClr val="005AAA"/>
                </a:solidFill>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opic Slide 1">
  <p:cSld name="AGENDA - Topic Slide 1">
    <p:spTree>
      <p:nvGrpSpPr>
        <p:cNvPr id="189" name="Shape 189"/>
        <p:cNvGrpSpPr/>
        <p:nvPr/>
      </p:nvGrpSpPr>
      <p:grpSpPr>
        <a:xfrm>
          <a:off x="0" y="0"/>
          <a:ext cx="0" cy="0"/>
          <a:chOff x="0" y="0"/>
          <a:chExt cx="0" cy="0"/>
        </a:xfrm>
      </p:grpSpPr>
      <p:sp>
        <p:nvSpPr>
          <p:cNvPr id="190" name="Google Shape;190;p30"/>
          <p:cNvSpPr/>
          <p:nvPr/>
        </p:nvSpPr>
        <p:spPr>
          <a:xfrm flipH="1" rot="10800000">
            <a:off x="4258122" y="2400301"/>
            <a:ext cx="7933879" cy="178949"/>
          </a:xfrm>
          <a:prstGeom prst="rect">
            <a:avLst/>
          </a:prstGeom>
          <a:solidFill>
            <a:srgbClr val="005AAA"/>
          </a:solidFill>
          <a:ln cap="flat" cmpd="sng" w="9525">
            <a:solidFill>
              <a:srgbClr val="005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67">
              <a:solidFill>
                <a:srgbClr val="005AAA"/>
              </a:solidFill>
              <a:latin typeface="Arial"/>
              <a:ea typeface="Arial"/>
              <a:cs typeface="Arial"/>
              <a:sym typeface="Arial"/>
            </a:endParaRPr>
          </a:p>
        </p:txBody>
      </p:sp>
      <p:sp>
        <p:nvSpPr>
          <p:cNvPr id="191" name="Google Shape;191;p30"/>
          <p:cNvSpPr txBox="1"/>
          <p:nvPr>
            <p:ph idx="1" type="body"/>
          </p:nvPr>
        </p:nvSpPr>
        <p:spPr>
          <a:xfrm>
            <a:off x="9888476" y="300040"/>
            <a:ext cx="1846324"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rgbClr val="595959"/>
              </a:buClr>
              <a:buSzPts val="1000"/>
              <a:buFont typeface="Arial"/>
              <a:buNone/>
              <a:defRPr b="1" i="0" sz="1000" cap="none">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a:lvl2pPr>
            <a:lvl3pPr indent="-228600" lvl="2" marL="1371600" algn="l">
              <a:lnSpc>
                <a:spcPct val="90000"/>
              </a:lnSpc>
              <a:spcBef>
                <a:spcPts val="500"/>
              </a:spcBef>
              <a:spcAft>
                <a:spcPts val="0"/>
              </a:spcAft>
              <a:buClr>
                <a:schemeClr val="dk1"/>
              </a:buClr>
              <a:buSzPts val="1400"/>
              <a:buNone/>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30"/>
          <p:cNvSpPr/>
          <p:nvPr/>
        </p:nvSpPr>
        <p:spPr>
          <a:xfrm>
            <a:off x="4260112" y="2666653"/>
            <a:ext cx="2091406" cy="769441"/>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4400" u="none" cap="none" strike="noStrike">
                <a:solidFill>
                  <a:srgbClr val="000000"/>
                </a:solidFill>
                <a:latin typeface="Arial"/>
                <a:ea typeface="Arial"/>
                <a:cs typeface="Arial"/>
                <a:sym typeface="Arial"/>
              </a:rPr>
              <a:t>TOPICS</a:t>
            </a:r>
            <a:endParaRPr sz="1800">
              <a:solidFill>
                <a:schemeClr val="dk1"/>
              </a:solidFill>
              <a:latin typeface="Arial"/>
              <a:ea typeface="Arial"/>
              <a:cs typeface="Arial"/>
              <a:sym typeface="Arial"/>
            </a:endParaRPr>
          </a:p>
        </p:txBody>
      </p:sp>
      <p:sp>
        <p:nvSpPr>
          <p:cNvPr id="193" name="Google Shape;193;p30"/>
          <p:cNvSpPr/>
          <p:nvPr/>
        </p:nvSpPr>
        <p:spPr>
          <a:xfrm>
            <a:off x="4273827" y="3352800"/>
            <a:ext cx="3658950" cy="313932"/>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rgbClr val="595959"/>
              </a:buClr>
              <a:buSzPts val="1600"/>
              <a:buFont typeface="Arial"/>
              <a:buNone/>
            </a:pPr>
            <a:r>
              <a:rPr b="0" i="0" lang="en-US" sz="1600" u="none" cap="none" strike="noStrike">
                <a:solidFill>
                  <a:srgbClr val="595959"/>
                </a:solidFill>
                <a:latin typeface="Arial"/>
                <a:ea typeface="Arial"/>
                <a:cs typeface="Arial"/>
                <a:sym typeface="Arial"/>
              </a:rPr>
              <a:t>Let’s start with what’s important to you</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opic Slide 1 (editable)">
  <p:cSld name="AGENDA - Topic Slide 1 (editable)">
    <p:spTree>
      <p:nvGrpSpPr>
        <p:cNvPr id="194" name="Shape 194"/>
        <p:cNvGrpSpPr/>
        <p:nvPr/>
      </p:nvGrpSpPr>
      <p:grpSpPr>
        <a:xfrm>
          <a:off x="0" y="0"/>
          <a:ext cx="0" cy="0"/>
          <a:chOff x="0" y="0"/>
          <a:chExt cx="0" cy="0"/>
        </a:xfrm>
      </p:grpSpPr>
      <p:sp>
        <p:nvSpPr>
          <p:cNvPr id="195" name="Google Shape;195;p31"/>
          <p:cNvSpPr txBox="1"/>
          <p:nvPr>
            <p:ph type="title"/>
          </p:nvPr>
        </p:nvSpPr>
        <p:spPr>
          <a:xfrm>
            <a:off x="4260112" y="2406578"/>
            <a:ext cx="297888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 name="Google Shape;196;p31"/>
          <p:cNvSpPr txBox="1"/>
          <p:nvPr>
            <p:ph idx="1" type="body"/>
          </p:nvPr>
        </p:nvSpPr>
        <p:spPr>
          <a:xfrm>
            <a:off x="4273827" y="3352800"/>
            <a:ext cx="3650973" cy="33613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Clr>
                <a:srgbClr val="595959"/>
              </a:buClr>
              <a:buSzPts val="1600"/>
              <a:buNone/>
              <a:defRPr sz="1600">
                <a:solidFill>
                  <a:srgbClr val="595959"/>
                </a:solidFill>
              </a:defRPr>
            </a:lvl1pPr>
            <a:lvl2pPr indent="-228600" lvl="1" marL="914400" algn="l">
              <a:lnSpc>
                <a:spcPct val="90000"/>
              </a:lnSpc>
              <a:spcBef>
                <a:spcPts val="500"/>
              </a:spcBef>
              <a:spcAft>
                <a:spcPts val="0"/>
              </a:spcAft>
              <a:buClr>
                <a:schemeClr val="dk1"/>
              </a:buClr>
              <a:buSzPts val="1800"/>
              <a:buNone/>
              <a:defRPr/>
            </a:lvl2pPr>
            <a:lvl3pPr indent="-228600" lvl="2" marL="1371600" algn="l">
              <a:lnSpc>
                <a:spcPct val="90000"/>
              </a:lnSpc>
              <a:spcBef>
                <a:spcPts val="500"/>
              </a:spcBef>
              <a:spcAft>
                <a:spcPts val="0"/>
              </a:spcAft>
              <a:buClr>
                <a:schemeClr val="dk1"/>
              </a:buClr>
              <a:buSzPts val="18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31"/>
          <p:cNvSpPr/>
          <p:nvPr/>
        </p:nvSpPr>
        <p:spPr>
          <a:xfrm flipH="1" rot="10800000">
            <a:off x="4258122" y="2400301"/>
            <a:ext cx="7933879" cy="178949"/>
          </a:xfrm>
          <a:prstGeom prst="rect">
            <a:avLst/>
          </a:prstGeom>
          <a:solidFill>
            <a:srgbClr val="005AAA"/>
          </a:solidFill>
          <a:ln cap="flat" cmpd="sng" w="9525">
            <a:solidFill>
              <a:srgbClr val="005AA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67">
              <a:solidFill>
                <a:srgbClr val="005AAA"/>
              </a:solidFill>
              <a:latin typeface="Arial"/>
              <a:ea typeface="Arial"/>
              <a:cs typeface="Arial"/>
              <a:sym typeface="Arial"/>
            </a:endParaRPr>
          </a:p>
        </p:txBody>
      </p:sp>
      <p:sp>
        <p:nvSpPr>
          <p:cNvPr id="198" name="Google Shape;198;p31"/>
          <p:cNvSpPr txBox="1"/>
          <p:nvPr>
            <p:ph idx="2" type="body"/>
          </p:nvPr>
        </p:nvSpPr>
        <p:spPr>
          <a:xfrm>
            <a:off x="9888476" y="300040"/>
            <a:ext cx="1846324"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rgbClr val="595959"/>
              </a:buClr>
              <a:buSzPts val="1000"/>
              <a:buFont typeface="Arial"/>
              <a:buNone/>
              <a:defRPr b="1" i="0" sz="1000" cap="none">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a:lvl2pPr>
            <a:lvl3pPr indent="-228600" lvl="2" marL="1371600" algn="l">
              <a:lnSpc>
                <a:spcPct val="90000"/>
              </a:lnSpc>
              <a:spcBef>
                <a:spcPts val="500"/>
              </a:spcBef>
              <a:spcAft>
                <a:spcPts val="0"/>
              </a:spcAft>
              <a:buClr>
                <a:schemeClr val="dk1"/>
              </a:buClr>
              <a:buSzPts val="1400"/>
              <a:buNone/>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opic slide 2">
  <p:cSld name="AGENDA - Topic slide 2">
    <p:spTree>
      <p:nvGrpSpPr>
        <p:cNvPr id="199" name="Shape 199"/>
        <p:cNvGrpSpPr/>
        <p:nvPr/>
      </p:nvGrpSpPr>
      <p:grpSpPr>
        <a:xfrm>
          <a:off x="0" y="0"/>
          <a:ext cx="0" cy="0"/>
          <a:chOff x="0" y="0"/>
          <a:chExt cx="0" cy="0"/>
        </a:xfrm>
      </p:grpSpPr>
      <p:sp>
        <p:nvSpPr>
          <p:cNvPr id="200" name="Google Shape;200;p32"/>
          <p:cNvSpPr txBox="1"/>
          <p:nvPr>
            <p:ph idx="1" type="body"/>
          </p:nvPr>
        </p:nvSpPr>
        <p:spPr>
          <a:xfrm>
            <a:off x="9829800" y="300040"/>
            <a:ext cx="190196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rgbClr val="595959"/>
              </a:buClr>
              <a:buSzPts val="1000"/>
              <a:buFont typeface="Arial"/>
              <a:buNone/>
              <a:defRPr b="1" i="0" sz="1000" cap="none">
                <a:solidFill>
                  <a:srgbClr val="595959"/>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1400"/>
              <a:buNone/>
              <a:defRPr/>
            </a:lvl2pPr>
            <a:lvl3pPr indent="-228600" lvl="2" marL="1371600" algn="l">
              <a:lnSpc>
                <a:spcPct val="90000"/>
              </a:lnSpc>
              <a:spcBef>
                <a:spcPts val="500"/>
              </a:spcBef>
              <a:spcAft>
                <a:spcPts val="0"/>
              </a:spcAft>
              <a:buClr>
                <a:schemeClr val="dk1"/>
              </a:buClr>
              <a:buSzPts val="1400"/>
              <a:buNone/>
              <a:defRPr/>
            </a:lvl3pPr>
            <a:lvl4pPr indent="-228600" lvl="3" marL="1828800" algn="l">
              <a:lnSpc>
                <a:spcPct val="90000"/>
              </a:lnSpc>
              <a:spcBef>
                <a:spcPts val="500"/>
              </a:spcBef>
              <a:spcAft>
                <a:spcPts val="0"/>
              </a:spcAft>
              <a:buClr>
                <a:schemeClr val="dk1"/>
              </a:buClr>
              <a:buSzPts val="1400"/>
              <a:buNone/>
              <a:defRPr/>
            </a:lvl4pPr>
            <a:lvl5pPr indent="-228600" lvl="4" marL="2286000" algn="l">
              <a:lnSpc>
                <a:spcPct val="90000"/>
              </a:lnSpc>
              <a:spcBef>
                <a:spcPts val="500"/>
              </a:spcBef>
              <a:spcAft>
                <a:spcPts val="0"/>
              </a:spcAft>
              <a:buClr>
                <a:schemeClr val="dk1"/>
              </a:buClr>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32"/>
          <p:cNvSpPr/>
          <p:nvPr/>
        </p:nvSpPr>
        <p:spPr>
          <a:xfrm>
            <a:off x="0" y="0"/>
            <a:ext cx="12192000" cy="190338"/>
          </a:xfrm>
          <a:prstGeom prst="rect">
            <a:avLst/>
          </a:prstGeom>
          <a:solidFill>
            <a:srgbClr val="005A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2" name="Google Shape;202;p32"/>
          <p:cNvSpPr/>
          <p:nvPr/>
        </p:nvSpPr>
        <p:spPr>
          <a:xfrm>
            <a:off x="4260112" y="2666653"/>
            <a:ext cx="2091406" cy="769441"/>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1" i="0" lang="en-US" sz="4400" u="none" cap="none" strike="noStrike">
                <a:solidFill>
                  <a:srgbClr val="000000"/>
                </a:solidFill>
                <a:latin typeface="Arial"/>
                <a:ea typeface="Arial"/>
                <a:cs typeface="Arial"/>
                <a:sym typeface="Arial"/>
              </a:rPr>
              <a:t>TOPICS</a:t>
            </a:r>
            <a:endParaRPr sz="1800">
              <a:solidFill>
                <a:schemeClr val="dk1"/>
              </a:solidFill>
              <a:latin typeface="Arial"/>
              <a:ea typeface="Arial"/>
              <a:cs typeface="Arial"/>
              <a:sym typeface="Arial"/>
            </a:endParaRPr>
          </a:p>
        </p:txBody>
      </p:sp>
      <p:sp>
        <p:nvSpPr>
          <p:cNvPr id="203" name="Google Shape;203;p32"/>
          <p:cNvSpPr/>
          <p:nvPr/>
        </p:nvSpPr>
        <p:spPr>
          <a:xfrm>
            <a:off x="4273827" y="3352800"/>
            <a:ext cx="3658950" cy="313932"/>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rgbClr val="595959"/>
              </a:buClr>
              <a:buSzPts val="1600"/>
              <a:buFont typeface="Arial"/>
              <a:buNone/>
            </a:pPr>
            <a:r>
              <a:rPr b="0" i="0" lang="en-US" sz="1600" u="none" cap="none" strike="noStrike">
                <a:solidFill>
                  <a:srgbClr val="595959"/>
                </a:solidFill>
                <a:latin typeface="Arial"/>
                <a:ea typeface="Arial"/>
                <a:cs typeface="Arial"/>
                <a:sym typeface="Arial"/>
              </a:rPr>
              <a:t>Let’s start with what’s important to you</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White Spectrum w/ background image">
  <p:cSld name="Title Slide - White Spectrum w/ background image">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3">
            <a:alphaModFix/>
          </a:blip>
          <a:srcRect b="0" l="0" r="0" t="0"/>
          <a:stretch/>
        </p:blipFill>
        <p:spPr>
          <a:xfrm>
            <a:off x="-8965" y="0"/>
            <a:ext cx="12252960" cy="6892290"/>
          </a:xfrm>
          <a:prstGeom prst="rect">
            <a:avLst/>
          </a:prstGeom>
          <a:noFill/>
          <a:ln>
            <a:noFill/>
          </a:ln>
        </p:spPr>
      </p:pic>
      <p:sp>
        <p:nvSpPr>
          <p:cNvPr id="27" name="Google Shape;27;p4"/>
          <p:cNvSpPr txBox="1"/>
          <p:nvPr>
            <p:ph type="title"/>
          </p:nvPr>
        </p:nvSpPr>
        <p:spPr>
          <a:xfrm>
            <a:off x="474518" y="3962400"/>
            <a:ext cx="8646684" cy="806637"/>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44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474518" y="4831335"/>
            <a:ext cx="8669482" cy="579436"/>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Clr>
                <a:schemeClr val="dk1"/>
              </a:buClr>
              <a:buSzPts val="2800"/>
              <a:buNone/>
              <a:defRPr b="0">
                <a:solidFill>
                  <a:schemeClr val="dk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4"/>
          <p:cNvSpPr txBox="1"/>
          <p:nvPr>
            <p:ph idx="2" type="body"/>
          </p:nvPr>
        </p:nvSpPr>
        <p:spPr>
          <a:xfrm>
            <a:off x="474518" y="5410771"/>
            <a:ext cx="8669482" cy="404813"/>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idx="3" type="body"/>
          </p:nvPr>
        </p:nvSpPr>
        <p:spPr>
          <a:xfrm>
            <a:off x="474518" y="5815584"/>
            <a:ext cx="8669482" cy="304799"/>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1000"/>
              </a:spcBef>
              <a:spcAft>
                <a:spcPts val="0"/>
              </a:spcAft>
              <a:buClr>
                <a:schemeClr val="dk1"/>
              </a:buClr>
              <a:buSzPts val="2000"/>
              <a:buNone/>
              <a:defRPr b="0" sz="2000">
                <a:solidFill>
                  <a:schemeClr val="dk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1" name="Google Shape;31;p4"/>
          <p:cNvPicPr preferRelativeResize="0"/>
          <p:nvPr/>
        </p:nvPicPr>
        <p:blipFill rotWithShape="1">
          <a:blip r:embed="rId4">
            <a:alphaModFix/>
          </a:blip>
          <a:srcRect b="0" l="0" r="0" t="0"/>
          <a:stretch/>
        </p:blipFill>
        <p:spPr>
          <a:xfrm>
            <a:off x="9610705" y="6015975"/>
            <a:ext cx="2396407" cy="5530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5 (editable)">
  <p:cSld name="Closing Slide 5 (editable)">
    <p:spTree>
      <p:nvGrpSpPr>
        <p:cNvPr id="210" name="Shape 210"/>
        <p:cNvGrpSpPr/>
        <p:nvPr/>
      </p:nvGrpSpPr>
      <p:grpSpPr>
        <a:xfrm>
          <a:off x="0" y="0"/>
          <a:ext cx="0" cy="0"/>
          <a:chOff x="0" y="0"/>
          <a:chExt cx="0" cy="0"/>
        </a:xfrm>
      </p:grpSpPr>
      <p:sp>
        <p:nvSpPr>
          <p:cNvPr id="211" name="Google Shape;211;p34"/>
          <p:cNvSpPr txBox="1"/>
          <p:nvPr>
            <p:ph idx="1" type="body"/>
          </p:nvPr>
        </p:nvSpPr>
        <p:spPr>
          <a:xfrm>
            <a:off x="4252404" y="1676400"/>
            <a:ext cx="6486617" cy="593646"/>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SzPts val="5000"/>
              <a:buFont typeface="Arial"/>
              <a:buNone/>
              <a:defRPr b="1" sz="5000" cap="none">
                <a:solidFill>
                  <a:schemeClr val="dk1"/>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2" name="Google Shape;212;p34"/>
          <p:cNvSpPr txBox="1"/>
          <p:nvPr>
            <p:ph idx="2" type="body"/>
          </p:nvPr>
        </p:nvSpPr>
        <p:spPr>
          <a:xfrm>
            <a:off x="6248400" y="2362200"/>
            <a:ext cx="4495800" cy="381000"/>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SzPts val="2000"/>
              <a:buNone/>
              <a:defRPr sz="2000"/>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3" name="Google Shape;213;p34"/>
          <p:cNvPicPr preferRelativeResize="0"/>
          <p:nvPr/>
        </p:nvPicPr>
        <p:blipFill rotWithShape="1">
          <a:blip r:embed="rId2">
            <a:alphaModFix/>
          </a:blip>
          <a:srcRect b="0" l="0" r="0" t="0"/>
          <a:stretch/>
        </p:blipFill>
        <p:spPr>
          <a:xfrm>
            <a:off x="-262137" y="1133856"/>
            <a:ext cx="8990847" cy="599389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Closing Slide 1">
    <p:spTree>
      <p:nvGrpSpPr>
        <p:cNvPr id="214" name="Shape 214"/>
        <p:cNvGrpSpPr/>
        <p:nvPr/>
      </p:nvGrpSpPr>
      <p:grpSpPr>
        <a:xfrm>
          <a:off x="0" y="0"/>
          <a:ext cx="0" cy="0"/>
          <a:chOff x="0" y="0"/>
          <a:chExt cx="0" cy="0"/>
        </a:xfrm>
      </p:grpSpPr>
      <p:sp>
        <p:nvSpPr>
          <p:cNvPr id="215" name="Google Shape;215;p35"/>
          <p:cNvSpPr/>
          <p:nvPr>
            <p:ph idx="2" type="pic"/>
          </p:nvPr>
        </p:nvSpPr>
        <p:spPr>
          <a:xfrm>
            <a:off x="8859436" y="2390504"/>
            <a:ext cx="892967" cy="1168637"/>
          </a:xfrm>
          <a:prstGeom prst="rect">
            <a:avLst/>
          </a:prstGeom>
          <a:solidFill>
            <a:srgbClr val="9CA6A6"/>
          </a:solidFill>
          <a:ln>
            <a:noFill/>
          </a:ln>
        </p:spPr>
        <p:txBody>
          <a:bodyPr anchorCtr="0" anchor="t" bIns="45700" lIns="0" spcFirstLastPara="1" rIns="0" wrap="square" tIns="45700">
            <a:noAutofit/>
          </a:bodyPr>
          <a:lstStyle>
            <a:lvl1pPr lvl="0" marR="0" rtl="0" algn="l">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6" name="Google Shape;216;p35"/>
          <p:cNvSpPr/>
          <p:nvPr>
            <p:ph idx="3" type="pic"/>
          </p:nvPr>
        </p:nvSpPr>
        <p:spPr>
          <a:xfrm>
            <a:off x="5127040" y="2390775"/>
            <a:ext cx="892760" cy="1168366"/>
          </a:xfrm>
          <a:prstGeom prst="rect">
            <a:avLst/>
          </a:prstGeom>
          <a:solidFill>
            <a:srgbClr val="9CA6A6"/>
          </a:solidFill>
          <a:ln>
            <a:noFill/>
          </a:ln>
        </p:spPr>
        <p:txBody>
          <a:bodyPr anchorCtr="0" anchor="t" bIns="45700" lIns="0" spcFirstLastPara="1" rIns="0" wrap="square" tIns="45700">
            <a:noAutofit/>
          </a:bodyPr>
          <a:lstStyle>
            <a:lvl1pPr lvl="0" marR="0" rtl="0" algn="l">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7" name="Google Shape;217;p35"/>
          <p:cNvSpPr/>
          <p:nvPr/>
        </p:nvSpPr>
        <p:spPr>
          <a:xfrm>
            <a:off x="2362200" y="1485900"/>
            <a:ext cx="9829800" cy="203200"/>
          </a:xfrm>
          <a:prstGeom prst="rect">
            <a:avLst/>
          </a:prstGeom>
          <a:solidFill>
            <a:srgbClr val="005A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67">
              <a:solidFill>
                <a:srgbClr val="FFFFFF"/>
              </a:solidFill>
              <a:latin typeface="Arial"/>
              <a:ea typeface="Arial"/>
              <a:cs typeface="Arial"/>
              <a:sym typeface="Arial"/>
            </a:endParaRPr>
          </a:p>
        </p:txBody>
      </p:sp>
      <p:cxnSp>
        <p:nvCxnSpPr>
          <p:cNvPr id="218" name="Google Shape;218;p35"/>
          <p:cNvCxnSpPr/>
          <p:nvPr/>
        </p:nvCxnSpPr>
        <p:spPr>
          <a:xfrm>
            <a:off x="9845954" y="3628989"/>
            <a:ext cx="886184" cy="0"/>
          </a:xfrm>
          <a:prstGeom prst="straightConnector1">
            <a:avLst/>
          </a:prstGeom>
          <a:noFill/>
          <a:ln>
            <a:noFill/>
          </a:ln>
        </p:spPr>
      </p:cxnSp>
      <p:sp>
        <p:nvSpPr>
          <p:cNvPr id="219" name="Google Shape;219;p35"/>
          <p:cNvSpPr txBox="1"/>
          <p:nvPr>
            <p:ph idx="1" type="body"/>
          </p:nvPr>
        </p:nvSpPr>
        <p:spPr>
          <a:xfrm>
            <a:off x="6187104" y="2423845"/>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0" name="Google Shape;220;p35"/>
          <p:cNvSpPr txBox="1"/>
          <p:nvPr>
            <p:ph idx="4" type="body"/>
          </p:nvPr>
        </p:nvSpPr>
        <p:spPr>
          <a:xfrm>
            <a:off x="6187103" y="2822318"/>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p35"/>
          <p:cNvSpPr txBox="1"/>
          <p:nvPr>
            <p:ph idx="5" type="body"/>
          </p:nvPr>
        </p:nvSpPr>
        <p:spPr>
          <a:xfrm>
            <a:off x="9904803" y="2423845"/>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p35"/>
          <p:cNvSpPr txBox="1"/>
          <p:nvPr>
            <p:ph idx="6" type="body"/>
          </p:nvPr>
        </p:nvSpPr>
        <p:spPr>
          <a:xfrm>
            <a:off x="9904802" y="2822318"/>
            <a:ext cx="1759131"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3" name="Google Shape;223;p35"/>
          <p:cNvSpPr/>
          <p:nvPr/>
        </p:nvSpPr>
        <p:spPr>
          <a:xfrm>
            <a:off x="2252991" y="2101535"/>
            <a:ext cx="2157963" cy="131112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sz="4400">
                <a:solidFill>
                  <a:schemeClr val="dk1"/>
                </a:solidFill>
                <a:latin typeface="Arial"/>
                <a:ea typeface="Arial"/>
                <a:cs typeface="Arial"/>
                <a:sym typeface="Arial"/>
              </a:rPr>
              <a:t>THANK</a:t>
            </a:r>
            <a:endParaRPr/>
          </a:p>
          <a:p>
            <a:pPr indent="0" lvl="0" marL="0" marR="0" rtl="0" algn="l">
              <a:lnSpc>
                <a:spcPct val="90000"/>
              </a:lnSpc>
              <a:spcBef>
                <a:spcPts val="0"/>
              </a:spcBef>
              <a:spcAft>
                <a:spcPts val="0"/>
              </a:spcAft>
              <a:buNone/>
            </a:pPr>
            <a:r>
              <a:rPr b="1" lang="en-US" sz="4400">
                <a:solidFill>
                  <a:schemeClr val="dk1"/>
                </a:solidFill>
                <a:latin typeface="Arial"/>
                <a:ea typeface="Arial"/>
                <a:cs typeface="Arial"/>
                <a:sym typeface="Arial"/>
              </a:rPr>
              <a:t>YOU</a:t>
            </a:r>
            <a:endParaRPr/>
          </a:p>
        </p:txBody>
      </p:sp>
      <p:sp>
        <p:nvSpPr>
          <p:cNvPr id="224" name="Google Shape;224;p35"/>
          <p:cNvSpPr/>
          <p:nvPr/>
        </p:nvSpPr>
        <p:spPr>
          <a:xfrm>
            <a:off x="2402894" y="3315057"/>
            <a:ext cx="2267544" cy="313932"/>
          </a:xfrm>
          <a:prstGeom prst="rect">
            <a:avLst/>
          </a:prstGeom>
          <a:noFill/>
          <a:ln>
            <a:noFill/>
          </a:ln>
        </p:spPr>
        <p:txBody>
          <a:bodyPr anchorCtr="0" anchor="t" bIns="45700" lIns="0" spcFirstLastPara="1" rIns="91425" wrap="square" tIns="45700">
            <a:noAutofit/>
          </a:bodyPr>
          <a:lstStyle/>
          <a:p>
            <a:pPr indent="0" lvl="0" marL="0" marR="0" rtl="0" algn="l">
              <a:lnSpc>
                <a:spcPct val="90000"/>
              </a:lnSpc>
              <a:spcBef>
                <a:spcPts val="0"/>
              </a:spcBef>
              <a:spcAft>
                <a:spcPts val="0"/>
              </a:spcAft>
              <a:buClr>
                <a:srgbClr val="595959"/>
              </a:buClr>
              <a:buSzPts val="1600"/>
              <a:buFont typeface="Arial"/>
              <a:buNone/>
            </a:pPr>
            <a:r>
              <a:rPr b="0" i="0" lang="en-US" sz="1600" u="none" cap="none" strike="noStrike">
                <a:solidFill>
                  <a:srgbClr val="595959"/>
                </a:solidFill>
                <a:latin typeface="Arial"/>
                <a:ea typeface="Arial"/>
                <a:cs typeface="Arial"/>
                <a:sym typeface="Arial"/>
              </a:rPr>
              <a:t>www.northhighland.com</a:t>
            </a:r>
            <a:endParaRPr b="0" i="0" sz="1600" u="none" cap="none" strike="noStrike">
              <a:solidFill>
                <a:srgbClr val="595959"/>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2">
  <p:cSld name="Closing Slide 2">
    <p:spTree>
      <p:nvGrpSpPr>
        <p:cNvPr id="225" name="Shape 225"/>
        <p:cNvGrpSpPr/>
        <p:nvPr/>
      </p:nvGrpSpPr>
      <p:grpSpPr>
        <a:xfrm>
          <a:off x="0" y="0"/>
          <a:ext cx="0" cy="0"/>
          <a:chOff x="0" y="0"/>
          <a:chExt cx="0" cy="0"/>
        </a:xfrm>
      </p:grpSpPr>
      <p:sp>
        <p:nvSpPr>
          <p:cNvPr id="226" name="Google Shape;226;p36"/>
          <p:cNvSpPr/>
          <p:nvPr>
            <p:ph idx="2" type="pic"/>
          </p:nvPr>
        </p:nvSpPr>
        <p:spPr>
          <a:xfrm>
            <a:off x="8839200" y="1676400"/>
            <a:ext cx="892967" cy="1168637"/>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7" name="Google Shape;227;p36"/>
          <p:cNvSpPr/>
          <p:nvPr>
            <p:ph idx="3" type="pic"/>
          </p:nvPr>
        </p:nvSpPr>
        <p:spPr>
          <a:xfrm>
            <a:off x="5127040" y="1676671"/>
            <a:ext cx="892760" cy="1168366"/>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228" name="Google Shape;228;p36"/>
          <p:cNvCxnSpPr/>
          <p:nvPr/>
        </p:nvCxnSpPr>
        <p:spPr>
          <a:xfrm>
            <a:off x="9845954" y="2914885"/>
            <a:ext cx="886184" cy="0"/>
          </a:xfrm>
          <a:prstGeom prst="straightConnector1">
            <a:avLst/>
          </a:prstGeom>
          <a:noFill/>
          <a:ln>
            <a:noFill/>
          </a:ln>
        </p:spPr>
      </p:cxnSp>
      <p:sp>
        <p:nvSpPr>
          <p:cNvPr id="229" name="Google Shape;229;p36"/>
          <p:cNvSpPr txBox="1"/>
          <p:nvPr>
            <p:ph idx="1" type="body"/>
          </p:nvPr>
        </p:nvSpPr>
        <p:spPr>
          <a:xfrm>
            <a:off x="6209107" y="1689562"/>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p36"/>
          <p:cNvSpPr txBox="1"/>
          <p:nvPr>
            <p:ph idx="4" type="body"/>
          </p:nvPr>
        </p:nvSpPr>
        <p:spPr>
          <a:xfrm>
            <a:off x="6209106" y="2088035"/>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36"/>
          <p:cNvSpPr txBox="1"/>
          <p:nvPr>
            <p:ph idx="5" type="body"/>
          </p:nvPr>
        </p:nvSpPr>
        <p:spPr>
          <a:xfrm>
            <a:off x="9864635" y="1689562"/>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36"/>
          <p:cNvSpPr txBox="1"/>
          <p:nvPr>
            <p:ph idx="6" type="body"/>
          </p:nvPr>
        </p:nvSpPr>
        <p:spPr>
          <a:xfrm>
            <a:off x="9864634" y="2088035"/>
            <a:ext cx="1759131"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3" name="Google Shape;233;p36"/>
          <p:cNvSpPr/>
          <p:nvPr/>
        </p:nvSpPr>
        <p:spPr>
          <a:xfrm>
            <a:off x="0" y="0"/>
            <a:ext cx="12192000" cy="190338"/>
          </a:xfrm>
          <a:prstGeom prst="rect">
            <a:avLst/>
          </a:prstGeom>
          <a:solidFill>
            <a:srgbClr val="005A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36"/>
          <p:cNvSpPr/>
          <p:nvPr>
            <p:ph idx="7" type="pic"/>
          </p:nvPr>
        </p:nvSpPr>
        <p:spPr>
          <a:xfrm>
            <a:off x="8839200" y="3428729"/>
            <a:ext cx="892967" cy="1168637"/>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5" name="Google Shape;235;p36"/>
          <p:cNvSpPr/>
          <p:nvPr>
            <p:ph idx="8" type="pic"/>
          </p:nvPr>
        </p:nvSpPr>
        <p:spPr>
          <a:xfrm>
            <a:off x="5127040" y="3429000"/>
            <a:ext cx="892760" cy="1168366"/>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236" name="Google Shape;236;p36"/>
          <p:cNvCxnSpPr/>
          <p:nvPr/>
        </p:nvCxnSpPr>
        <p:spPr>
          <a:xfrm>
            <a:off x="9845954" y="4667214"/>
            <a:ext cx="886184" cy="0"/>
          </a:xfrm>
          <a:prstGeom prst="straightConnector1">
            <a:avLst/>
          </a:prstGeom>
          <a:noFill/>
          <a:ln>
            <a:noFill/>
          </a:ln>
        </p:spPr>
      </p:cxnSp>
      <p:sp>
        <p:nvSpPr>
          <p:cNvPr id="237" name="Google Shape;237;p36"/>
          <p:cNvSpPr txBox="1"/>
          <p:nvPr>
            <p:ph idx="9" type="body"/>
          </p:nvPr>
        </p:nvSpPr>
        <p:spPr>
          <a:xfrm>
            <a:off x="6209107" y="3441891"/>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36"/>
          <p:cNvSpPr txBox="1"/>
          <p:nvPr>
            <p:ph idx="13" type="body"/>
          </p:nvPr>
        </p:nvSpPr>
        <p:spPr>
          <a:xfrm>
            <a:off x="6209106" y="3840364"/>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9" name="Google Shape;239;p36"/>
          <p:cNvSpPr txBox="1"/>
          <p:nvPr>
            <p:ph idx="14" type="body"/>
          </p:nvPr>
        </p:nvSpPr>
        <p:spPr>
          <a:xfrm>
            <a:off x="9864635" y="3441891"/>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36"/>
          <p:cNvSpPr txBox="1"/>
          <p:nvPr>
            <p:ph idx="15" type="body"/>
          </p:nvPr>
        </p:nvSpPr>
        <p:spPr>
          <a:xfrm>
            <a:off x="9864634" y="3840364"/>
            <a:ext cx="1759131"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1" name="Google Shape;241;p36"/>
          <p:cNvSpPr/>
          <p:nvPr/>
        </p:nvSpPr>
        <p:spPr>
          <a:xfrm>
            <a:off x="1299875" y="1532766"/>
            <a:ext cx="3403432"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dk1"/>
                </a:solidFill>
                <a:latin typeface="Arial"/>
                <a:ea typeface="Arial"/>
                <a:cs typeface="Arial"/>
                <a:sym typeface="Arial"/>
              </a:rPr>
              <a:t>LET’S TALK</a:t>
            </a:r>
            <a:endParaRPr/>
          </a:p>
        </p:txBody>
      </p:sp>
      <p:sp>
        <p:nvSpPr>
          <p:cNvPr id="242" name="Google Shape;242;p36"/>
          <p:cNvSpPr/>
          <p:nvPr/>
        </p:nvSpPr>
        <p:spPr>
          <a:xfrm>
            <a:off x="1867819" y="2184003"/>
            <a:ext cx="2267544" cy="313932"/>
          </a:xfrm>
          <a:prstGeom prst="rect">
            <a:avLst/>
          </a:prstGeom>
          <a:noFill/>
          <a:ln>
            <a:noFill/>
          </a:ln>
        </p:spPr>
        <p:txBody>
          <a:bodyPr anchorCtr="0" anchor="t" bIns="45700" lIns="0" spcFirstLastPara="1" rIns="91425" wrap="square" tIns="45700">
            <a:noAutofit/>
          </a:bodyPr>
          <a:lstStyle/>
          <a:p>
            <a:pPr indent="0" lvl="0" marL="0" marR="0" rtl="0" algn="ctr">
              <a:lnSpc>
                <a:spcPct val="90000"/>
              </a:lnSpc>
              <a:spcBef>
                <a:spcPts val="0"/>
              </a:spcBef>
              <a:spcAft>
                <a:spcPts val="0"/>
              </a:spcAft>
              <a:buClr>
                <a:srgbClr val="595959"/>
              </a:buClr>
              <a:buSzPts val="1600"/>
              <a:buFont typeface="Arial"/>
              <a:buNone/>
            </a:pPr>
            <a:r>
              <a:rPr b="0" i="0" lang="en-US" sz="1600" u="none" cap="none" strike="noStrike">
                <a:solidFill>
                  <a:srgbClr val="595959"/>
                </a:solidFill>
                <a:latin typeface="Arial"/>
                <a:ea typeface="Arial"/>
                <a:cs typeface="Arial"/>
                <a:sym typeface="Arial"/>
              </a:rPr>
              <a:t>www.northhighland.com</a:t>
            </a:r>
            <a:endParaRPr b="0" i="0" sz="1600" u="none" cap="none" strike="noStrike">
              <a:solidFill>
                <a:srgbClr val="595959"/>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2 (editable)">
  <p:cSld name="Closing Slide 2 (editable)">
    <p:spTree>
      <p:nvGrpSpPr>
        <p:cNvPr id="243" name="Shape 243"/>
        <p:cNvGrpSpPr/>
        <p:nvPr/>
      </p:nvGrpSpPr>
      <p:grpSpPr>
        <a:xfrm>
          <a:off x="0" y="0"/>
          <a:ext cx="0" cy="0"/>
          <a:chOff x="0" y="0"/>
          <a:chExt cx="0" cy="0"/>
        </a:xfrm>
      </p:grpSpPr>
      <p:sp>
        <p:nvSpPr>
          <p:cNvPr id="244" name="Google Shape;244;p37"/>
          <p:cNvSpPr/>
          <p:nvPr>
            <p:ph idx="2" type="pic"/>
          </p:nvPr>
        </p:nvSpPr>
        <p:spPr>
          <a:xfrm>
            <a:off x="8839200" y="1676400"/>
            <a:ext cx="892967" cy="1168637"/>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5" name="Google Shape;245;p37"/>
          <p:cNvSpPr/>
          <p:nvPr>
            <p:ph idx="3" type="pic"/>
          </p:nvPr>
        </p:nvSpPr>
        <p:spPr>
          <a:xfrm>
            <a:off x="5127040" y="1676671"/>
            <a:ext cx="892760" cy="1168366"/>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246" name="Google Shape;246;p37"/>
          <p:cNvCxnSpPr/>
          <p:nvPr/>
        </p:nvCxnSpPr>
        <p:spPr>
          <a:xfrm>
            <a:off x="9845954" y="2914885"/>
            <a:ext cx="886184" cy="0"/>
          </a:xfrm>
          <a:prstGeom prst="straightConnector1">
            <a:avLst/>
          </a:prstGeom>
          <a:noFill/>
          <a:ln>
            <a:noFill/>
          </a:ln>
        </p:spPr>
      </p:cxnSp>
      <p:sp>
        <p:nvSpPr>
          <p:cNvPr id="247" name="Google Shape;247;p37"/>
          <p:cNvSpPr txBox="1"/>
          <p:nvPr>
            <p:ph idx="1" type="body"/>
          </p:nvPr>
        </p:nvSpPr>
        <p:spPr>
          <a:xfrm>
            <a:off x="6209107" y="1689562"/>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37"/>
          <p:cNvSpPr txBox="1"/>
          <p:nvPr>
            <p:ph idx="4" type="body"/>
          </p:nvPr>
        </p:nvSpPr>
        <p:spPr>
          <a:xfrm>
            <a:off x="6209106" y="2088035"/>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9" name="Google Shape;249;p37"/>
          <p:cNvSpPr txBox="1"/>
          <p:nvPr>
            <p:ph idx="5" type="body"/>
          </p:nvPr>
        </p:nvSpPr>
        <p:spPr>
          <a:xfrm>
            <a:off x="9864635" y="1689562"/>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37"/>
          <p:cNvSpPr txBox="1"/>
          <p:nvPr>
            <p:ph idx="6" type="body"/>
          </p:nvPr>
        </p:nvSpPr>
        <p:spPr>
          <a:xfrm>
            <a:off x="9864634" y="2088035"/>
            <a:ext cx="1759131"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1" name="Google Shape;251;p37"/>
          <p:cNvSpPr/>
          <p:nvPr/>
        </p:nvSpPr>
        <p:spPr>
          <a:xfrm>
            <a:off x="0" y="0"/>
            <a:ext cx="12192000" cy="190338"/>
          </a:xfrm>
          <a:prstGeom prst="rect">
            <a:avLst/>
          </a:prstGeom>
          <a:solidFill>
            <a:srgbClr val="005A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2" name="Google Shape;252;p37"/>
          <p:cNvSpPr/>
          <p:nvPr>
            <p:ph idx="7" type="pic"/>
          </p:nvPr>
        </p:nvSpPr>
        <p:spPr>
          <a:xfrm>
            <a:off x="8839200" y="3428729"/>
            <a:ext cx="892967" cy="1168637"/>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3" name="Google Shape;253;p37"/>
          <p:cNvSpPr/>
          <p:nvPr>
            <p:ph idx="8" type="pic"/>
          </p:nvPr>
        </p:nvSpPr>
        <p:spPr>
          <a:xfrm>
            <a:off x="5127040" y="3429000"/>
            <a:ext cx="892760" cy="1168366"/>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254" name="Google Shape;254;p37"/>
          <p:cNvCxnSpPr/>
          <p:nvPr/>
        </p:nvCxnSpPr>
        <p:spPr>
          <a:xfrm>
            <a:off x="9845954" y="4667214"/>
            <a:ext cx="886184" cy="0"/>
          </a:xfrm>
          <a:prstGeom prst="straightConnector1">
            <a:avLst/>
          </a:prstGeom>
          <a:noFill/>
          <a:ln>
            <a:noFill/>
          </a:ln>
        </p:spPr>
      </p:cxnSp>
      <p:sp>
        <p:nvSpPr>
          <p:cNvPr id="255" name="Google Shape;255;p37"/>
          <p:cNvSpPr txBox="1"/>
          <p:nvPr>
            <p:ph idx="9" type="body"/>
          </p:nvPr>
        </p:nvSpPr>
        <p:spPr>
          <a:xfrm>
            <a:off x="6209107" y="3441891"/>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6" name="Google Shape;256;p37"/>
          <p:cNvSpPr txBox="1"/>
          <p:nvPr>
            <p:ph idx="13" type="body"/>
          </p:nvPr>
        </p:nvSpPr>
        <p:spPr>
          <a:xfrm>
            <a:off x="6209106" y="3840364"/>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37"/>
          <p:cNvSpPr txBox="1"/>
          <p:nvPr>
            <p:ph idx="14" type="body"/>
          </p:nvPr>
        </p:nvSpPr>
        <p:spPr>
          <a:xfrm>
            <a:off x="9864635" y="3441891"/>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37"/>
          <p:cNvSpPr txBox="1"/>
          <p:nvPr>
            <p:ph idx="15" type="body"/>
          </p:nvPr>
        </p:nvSpPr>
        <p:spPr>
          <a:xfrm>
            <a:off x="9864634" y="3840364"/>
            <a:ext cx="1759131"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p37"/>
          <p:cNvSpPr txBox="1"/>
          <p:nvPr>
            <p:ph idx="16" type="body"/>
          </p:nvPr>
        </p:nvSpPr>
        <p:spPr>
          <a:xfrm>
            <a:off x="457200" y="1600200"/>
            <a:ext cx="4648200" cy="609600"/>
          </a:xfrm>
          <a:prstGeom prst="rect">
            <a:avLst/>
          </a:prstGeom>
          <a:noFill/>
          <a:ln>
            <a:noFill/>
          </a:ln>
        </p:spPr>
        <p:txBody>
          <a:bodyPr anchorCtr="0" anchor="t" bIns="45700" lIns="0" spcFirstLastPara="1" rIns="0" wrap="square" tIns="45700">
            <a:noAutofit/>
          </a:bodyPr>
          <a:lstStyle>
            <a:lvl1pPr indent="-228600" lvl="0" marL="457200" algn="ctr">
              <a:lnSpc>
                <a:spcPct val="90000"/>
              </a:lnSpc>
              <a:spcBef>
                <a:spcPts val="1000"/>
              </a:spcBef>
              <a:spcAft>
                <a:spcPts val="0"/>
              </a:spcAft>
              <a:buSzPts val="4400"/>
              <a:buFont typeface="Arial"/>
              <a:buNone/>
              <a:defRPr b="1" sz="4400" cap="none">
                <a:solidFill>
                  <a:schemeClr val="dk1"/>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37"/>
          <p:cNvSpPr txBox="1"/>
          <p:nvPr>
            <p:ph idx="17" type="body"/>
          </p:nvPr>
        </p:nvSpPr>
        <p:spPr>
          <a:xfrm>
            <a:off x="457200" y="2231136"/>
            <a:ext cx="4648200" cy="381000"/>
          </a:xfrm>
          <a:prstGeom prst="rect">
            <a:avLst/>
          </a:prstGeom>
          <a:noFill/>
          <a:ln>
            <a:noFill/>
          </a:ln>
        </p:spPr>
        <p:txBody>
          <a:bodyPr anchorCtr="0" anchor="t" bIns="45700" lIns="0" spcFirstLastPara="1" rIns="0" wrap="square" tIns="45700">
            <a:noAutofit/>
          </a:bodyPr>
          <a:lstStyle>
            <a:lvl1pPr indent="-228600" lvl="0" marL="457200" algn="ctr">
              <a:lnSpc>
                <a:spcPct val="90000"/>
              </a:lnSpc>
              <a:spcBef>
                <a:spcPts val="1000"/>
              </a:spcBef>
              <a:spcAft>
                <a:spcPts val="0"/>
              </a:spcAft>
              <a:buSzPts val="1600"/>
              <a:buNone/>
              <a:defRPr sz="1600"/>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6 (editable)">
  <p:cSld name="Closing Slide 6 (editable)">
    <p:bg>
      <p:bgPr>
        <a:solidFill>
          <a:srgbClr val="0059AB"/>
        </a:solidFill>
      </p:bgPr>
    </p:bg>
    <p:spTree>
      <p:nvGrpSpPr>
        <p:cNvPr id="261" name="Shape 261"/>
        <p:cNvGrpSpPr/>
        <p:nvPr/>
      </p:nvGrpSpPr>
      <p:grpSpPr>
        <a:xfrm>
          <a:off x="0" y="0"/>
          <a:ext cx="0" cy="0"/>
          <a:chOff x="0" y="0"/>
          <a:chExt cx="0" cy="0"/>
        </a:xfrm>
      </p:grpSpPr>
      <p:pic>
        <p:nvPicPr>
          <p:cNvPr id="262" name="Google Shape;262;p38"/>
          <p:cNvPicPr preferRelativeResize="0"/>
          <p:nvPr/>
        </p:nvPicPr>
        <p:blipFill rotWithShape="1">
          <a:blip r:embed="rId2">
            <a:alphaModFix/>
          </a:blip>
          <a:srcRect b="17017" l="0" r="17017" t="0"/>
          <a:stretch/>
        </p:blipFill>
        <p:spPr>
          <a:xfrm>
            <a:off x="-8965" y="0"/>
            <a:ext cx="12252960" cy="6892290"/>
          </a:xfrm>
          <a:prstGeom prst="rect">
            <a:avLst/>
          </a:prstGeom>
          <a:noFill/>
          <a:ln>
            <a:noFill/>
          </a:ln>
        </p:spPr>
      </p:pic>
      <p:sp>
        <p:nvSpPr>
          <p:cNvPr id="263" name="Google Shape;263;p38"/>
          <p:cNvSpPr txBox="1"/>
          <p:nvPr>
            <p:ph idx="1" type="body"/>
          </p:nvPr>
        </p:nvSpPr>
        <p:spPr>
          <a:xfrm>
            <a:off x="4267200" y="1676400"/>
            <a:ext cx="6477000" cy="575890"/>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SzPts val="5000"/>
              <a:buFont typeface="Arial"/>
              <a:buNone/>
              <a:defRPr b="1" sz="5000" cap="none">
                <a:solidFill>
                  <a:schemeClr val="lt1"/>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4" name="Google Shape;264;p38"/>
          <p:cNvSpPr txBox="1"/>
          <p:nvPr>
            <p:ph idx="2" type="body"/>
          </p:nvPr>
        </p:nvSpPr>
        <p:spPr>
          <a:xfrm>
            <a:off x="6253579" y="2362200"/>
            <a:ext cx="4495800" cy="359931"/>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SzPts val="2000"/>
              <a:buNone/>
              <a:defRPr sz="2000">
                <a:solidFill>
                  <a:schemeClr val="lt1"/>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65" name="Google Shape;265;p38"/>
          <p:cNvPicPr preferRelativeResize="0"/>
          <p:nvPr/>
        </p:nvPicPr>
        <p:blipFill rotWithShape="1">
          <a:blip r:embed="rId3">
            <a:alphaModFix/>
          </a:blip>
          <a:srcRect b="0" l="0" r="0" t="0"/>
          <a:stretch/>
        </p:blipFill>
        <p:spPr>
          <a:xfrm>
            <a:off x="10326624" y="6364224"/>
            <a:ext cx="1408176" cy="32106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3">
  <p:cSld name="Closing Slide 3">
    <p:spTree>
      <p:nvGrpSpPr>
        <p:cNvPr id="266" name="Shape 266"/>
        <p:cNvGrpSpPr/>
        <p:nvPr/>
      </p:nvGrpSpPr>
      <p:grpSpPr>
        <a:xfrm>
          <a:off x="0" y="0"/>
          <a:ext cx="0" cy="0"/>
          <a:chOff x="0" y="0"/>
          <a:chExt cx="0" cy="0"/>
        </a:xfrm>
      </p:grpSpPr>
      <p:pic>
        <p:nvPicPr>
          <p:cNvPr id="267" name="Google Shape;267;p39"/>
          <p:cNvPicPr preferRelativeResize="0"/>
          <p:nvPr/>
        </p:nvPicPr>
        <p:blipFill rotWithShape="1">
          <a:blip r:embed="rId2">
            <a:alphaModFix/>
          </a:blip>
          <a:srcRect b="0" l="0" r="0" t="0"/>
          <a:stretch/>
        </p:blipFill>
        <p:spPr>
          <a:xfrm>
            <a:off x="-262137" y="1133856"/>
            <a:ext cx="8990847" cy="5993898"/>
          </a:xfrm>
          <a:prstGeom prst="rect">
            <a:avLst/>
          </a:prstGeom>
          <a:noFill/>
          <a:ln>
            <a:noFill/>
          </a:ln>
        </p:spPr>
      </p:pic>
      <p:sp>
        <p:nvSpPr>
          <p:cNvPr id="268" name="Google Shape;268;p39"/>
          <p:cNvSpPr/>
          <p:nvPr>
            <p:ph idx="2" type="pic"/>
          </p:nvPr>
        </p:nvSpPr>
        <p:spPr>
          <a:xfrm>
            <a:off x="8850220" y="1676400"/>
            <a:ext cx="892967" cy="1168637"/>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 name="Google Shape;269;p39"/>
          <p:cNvSpPr/>
          <p:nvPr>
            <p:ph idx="3" type="pic"/>
          </p:nvPr>
        </p:nvSpPr>
        <p:spPr>
          <a:xfrm>
            <a:off x="5127040" y="1676671"/>
            <a:ext cx="892760" cy="1168366"/>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270" name="Google Shape;270;p39"/>
          <p:cNvCxnSpPr/>
          <p:nvPr/>
        </p:nvCxnSpPr>
        <p:spPr>
          <a:xfrm>
            <a:off x="9852271" y="2914885"/>
            <a:ext cx="886184" cy="0"/>
          </a:xfrm>
          <a:prstGeom prst="straightConnector1">
            <a:avLst/>
          </a:prstGeom>
          <a:noFill/>
          <a:ln>
            <a:noFill/>
          </a:ln>
        </p:spPr>
      </p:cxnSp>
      <p:sp>
        <p:nvSpPr>
          <p:cNvPr id="271" name="Google Shape;271;p39"/>
          <p:cNvSpPr txBox="1"/>
          <p:nvPr>
            <p:ph idx="1" type="body"/>
          </p:nvPr>
        </p:nvSpPr>
        <p:spPr>
          <a:xfrm>
            <a:off x="6187104" y="1709741"/>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2" name="Google Shape;272;p39"/>
          <p:cNvSpPr txBox="1"/>
          <p:nvPr>
            <p:ph idx="4" type="body"/>
          </p:nvPr>
        </p:nvSpPr>
        <p:spPr>
          <a:xfrm>
            <a:off x="6187103" y="2108214"/>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73" name="Google Shape;273;p39"/>
          <p:cNvCxnSpPr/>
          <p:nvPr/>
        </p:nvCxnSpPr>
        <p:spPr>
          <a:xfrm>
            <a:off x="9852271" y="4667214"/>
            <a:ext cx="886184" cy="0"/>
          </a:xfrm>
          <a:prstGeom prst="straightConnector1">
            <a:avLst/>
          </a:prstGeom>
          <a:noFill/>
          <a:ln>
            <a:noFill/>
          </a:ln>
        </p:spPr>
      </p:cxnSp>
      <p:sp>
        <p:nvSpPr>
          <p:cNvPr id="274" name="Google Shape;274;p39"/>
          <p:cNvSpPr txBox="1"/>
          <p:nvPr>
            <p:ph idx="5" type="body"/>
          </p:nvPr>
        </p:nvSpPr>
        <p:spPr>
          <a:xfrm>
            <a:off x="9982201" y="1713812"/>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5" name="Google Shape;275;p39"/>
          <p:cNvSpPr txBox="1"/>
          <p:nvPr>
            <p:ph idx="6" type="body"/>
          </p:nvPr>
        </p:nvSpPr>
        <p:spPr>
          <a:xfrm>
            <a:off x="9982200" y="2112285"/>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6" name="Google Shape;276;p39"/>
          <p:cNvSpPr/>
          <p:nvPr/>
        </p:nvSpPr>
        <p:spPr>
          <a:xfrm>
            <a:off x="1237584" y="1532766"/>
            <a:ext cx="3528017"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dk1"/>
                </a:solidFill>
                <a:latin typeface="Arial"/>
                <a:ea typeface="Arial"/>
                <a:cs typeface="Arial"/>
                <a:sym typeface="Arial"/>
              </a:rPr>
              <a:t>THANK YOU</a:t>
            </a:r>
            <a:endParaRPr/>
          </a:p>
        </p:txBody>
      </p:sp>
      <p:sp>
        <p:nvSpPr>
          <p:cNvPr id="277" name="Google Shape;277;p39"/>
          <p:cNvSpPr/>
          <p:nvPr/>
        </p:nvSpPr>
        <p:spPr>
          <a:xfrm>
            <a:off x="1867819" y="2184003"/>
            <a:ext cx="2267544" cy="313932"/>
          </a:xfrm>
          <a:prstGeom prst="rect">
            <a:avLst/>
          </a:prstGeom>
          <a:noFill/>
          <a:ln>
            <a:noFill/>
          </a:ln>
        </p:spPr>
        <p:txBody>
          <a:bodyPr anchorCtr="0" anchor="t" bIns="45700" lIns="0" spcFirstLastPara="1" rIns="91425" wrap="square" tIns="45700">
            <a:noAutofit/>
          </a:bodyPr>
          <a:lstStyle/>
          <a:p>
            <a:pPr indent="0" lvl="0" marL="0" marR="0" rtl="0" algn="ctr">
              <a:lnSpc>
                <a:spcPct val="90000"/>
              </a:lnSpc>
              <a:spcBef>
                <a:spcPts val="0"/>
              </a:spcBef>
              <a:spcAft>
                <a:spcPts val="0"/>
              </a:spcAft>
              <a:buClr>
                <a:srgbClr val="595959"/>
              </a:buClr>
              <a:buSzPts val="1600"/>
              <a:buFont typeface="Arial"/>
              <a:buNone/>
            </a:pPr>
            <a:r>
              <a:rPr b="0" i="0" lang="en-US" sz="1600" u="none" cap="none" strike="noStrike">
                <a:solidFill>
                  <a:srgbClr val="595959"/>
                </a:solidFill>
                <a:latin typeface="Arial"/>
                <a:ea typeface="Arial"/>
                <a:cs typeface="Arial"/>
                <a:sym typeface="Arial"/>
              </a:rPr>
              <a:t>www.northhighland.com</a:t>
            </a:r>
            <a:endParaRPr b="0" i="0" sz="1600" u="none" cap="none" strike="noStrike">
              <a:solidFill>
                <a:srgbClr val="595959"/>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4">
  <p:cSld name="Closing Slide 4">
    <p:spTree>
      <p:nvGrpSpPr>
        <p:cNvPr id="278" name="Shape 278"/>
        <p:cNvGrpSpPr/>
        <p:nvPr/>
      </p:nvGrpSpPr>
      <p:grpSpPr>
        <a:xfrm>
          <a:off x="0" y="0"/>
          <a:ext cx="0" cy="0"/>
          <a:chOff x="0" y="0"/>
          <a:chExt cx="0" cy="0"/>
        </a:xfrm>
      </p:grpSpPr>
      <p:pic>
        <p:nvPicPr>
          <p:cNvPr id="279" name="Google Shape;279;p40"/>
          <p:cNvPicPr preferRelativeResize="0"/>
          <p:nvPr/>
        </p:nvPicPr>
        <p:blipFill rotWithShape="1">
          <a:blip r:embed="rId2">
            <a:alphaModFix/>
          </a:blip>
          <a:srcRect b="0" l="0" r="0" t="0"/>
          <a:stretch/>
        </p:blipFill>
        <p:spPr>
          <a:xfrm>
            <a:off x="-262137" y="1133856"/>
            <a:ext cx="8990847" cy="5993898"/>
          </a:xfrm>
          <a:prstGeom prst="rect">
            <a:avLst/>
          </a:prstGeom>
          <a:noFill/>
          <a:ln>
            <a:noFill/>
          </a:ln>
        </p:spPr>
      </p:pic>
      <p:sp>
        <p:nvSpPr>
          <p:cNvPr id="280" name="Google Shape;280;p40"/>
          <p:cNvSpPr/>
          <p:nvPr>
            <p:ph idx="2" type="pic"/>
          </p:nvPr>
        </p:nvSpPr>
        <p:spPr>
          <a:xfrm>
            <a:off x="8839200" y="1676671"/>
            <a:ext cx="892967" cy="1168637"/>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1" name="Google Shape;281;p40"/>
          <p:cNvSpPr/>
          <p:nvPr>
            <p:ph idx="3" type="pic"/>
          </p:nvPr>
        </p:nvSpPr>
        <p:spPr>
          <a:xfrm>
            <a:off x="5127040" y="1676671"/>
            <a:ext cx="892760" cy="1168366"/>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282" name="Google Shape;282;p40"/>
          <p:cNvCxnSpPr/>
          <p:nvPr/>
        </p:nvCxnSpPr>
        <p:spPr>
          <a:xfrm>
            <a:off x="9852271" y="2914885"/>
            <a:ext cx="886184" cy="0"/>
          </a:xfrm>
          <a:prstGeom prst="straightConnector1">
            <a:avLst/>
          </a:prstGeom>
          <a:noFill/>
          <a:ln>
            <a:noFill/>
          </a:ln>
        </p:spPr>
      </p:cxnSp>
      <p:sp>
        <p:nvSpPr>
          <p:cNvPr id="283" name="Google Shape;283;p40"/>
          <p:cNvSpPr/>
          <p:nvPr>
            <p:ph idx="4" type="pic"/>
          </p:nvPr>
        </p:nvSpPr>
        <p:spPr>
          <a:xfrm>
            <a:off x="8839200" y="3429000"/>
            <a:ext cx="892967" cy="1168637"/>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4" name="Google Shape;284;p40"/>
          <p:cNvSpPr/>
          <p:nvPr>
            <p:ph idx="5" type="pic"/>
          </p:nvPr>
        </p:nvSpPr>
        <p:spPr>
          <a:xfrm>
            <a:off x="5127040" y="3429000"/>
            <a:ext cx="892760" cy="1168366"/>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285" name="Google Shape;285;p40"/>
          <p:cNvCxnSpPr/>
          <p:nvPr/>
        </p:nvCxnSpPr>
        <p:spPr>
          <a:xfrm>
            <a:off x="9852271" y="4667214"/>
            <a:ext cx="886184" cy="0"/>
          </a:xfrm>
          <a:prstGeom prst="straightConnector1">
            <a:avLst/>
          </a:prstGeom>
          <a:noFill/>
          <a:ln>
            <a:noFill/>
          </a:ln>
        </p:spPr>
      </p:cxnSp>
      <p:sp>
        <p:nvSpPr>
          <p:cNvPr id="286" name="Google Shape;286;p40"/>
          <p:cNvSpPr txBox="1"/>
          <p:nvPr>
            <p:ph idx="1" type="body"/>
          </p:nvPr>
        </p:nvSpPr>
        <p:spPr>
          <a:xfrm>
            <a:off x="6187104" y="1709741"/>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7" name="Google Shape;287;p40"/>
          <p:cNvSpPr txBox="1"/>
          <p:nvPr>
            <p:ph idx="6" type="body"/>
          </p:nvPr>
        </p:nvSpPr>
        <p:spPr>
          <a:xfrm>
            <a:off x="6187103" y="2108214"/>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8" name="Google Shape;288;p40"/>
          <p:cNvSpPr txBox="1"/>
          <p:nvPr>
            <p:ph idx="7" type="body"/>
          </p:nvPr>
        </p:nvSpPr>
        <p:spPr>
          <a:xfrm>
            <a:off x="6172201" y="3420922"/>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40"/>
          <p:cNvSpPr txBox="1"/>
          <p:nvPr>
            <p:ph idx="8" type="body"/>
          </p:nvPr>
        </p:nvSpPr>
        <p:spPr>
          <a:xfrm>
            <a:off x="6172200" y="3819395"/>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0" name="Google Shape;290;p40"/>
          <p:cNvSpPr txBox="1"/>
          <p:nvPr>
            <p:ph idx="9" type="body"/>
          </p:nvPr>
        </p:nvSpPr>
        <p:spPr>
          <a:xfrm>
            <a:off x="9982201" y="1713812"/>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1" name="Google Shape;291;p40"/>
          <p:cNvSpPr txBox="1"/>
          <p:nvPr>
            <p:ph idx="13" type="body"/>
          </p:nvPr>
        </p:nvSpPr>
        <p:spPr>
          <a:xfrm>
            <a:off x="9982200" y="2112285"/>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40"/>
          <p:cNvSpPr txBox="1"/>
          <p:nvPr>
            <p:ph idx="14" type="body"/>
          </p:nvPr>
        </p:nvSpPr>
        <p:spPr>
          <a:xfrm>
            <a:off x="9967298" y="3424993"/>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3" name="Google Shape;293;p40"/>
          <p:cNvSpPr txBox="1"/>
          <p:nvPr>
            <p:ph idx="15" type="body"/>
          </p:nvPr>
        </p:nvSpPr>
        <p:spPr>
          <a:xfrm>
            <a:off x="9967297" y="3823466"/>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4" name="Google Shape;294;p40"/>
          <p:cNvSpPr/>
          <p:nvPr/>
        </p:nvSpPr>
        <p:spPr>
          <a:xfrm>
            <a:off x="1299875" y="1532766"/>
            <a:ext cx="3403432" cy="76944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400">
                <a:solidFill>
                  <a:schemeClr val="dk1"/>
                </a:solidFill>
                <a:latin typeface="Arial"/>
                <a:ea typeface="Arial"/>
                <a:cs typeface="Arial"/>
                <a:sym typeface="Arial"/>
              </a:rPr>
              <a:t>LET’S TALK</a:t>
            </a:r>
            <a:endParaRPr/>
          </a:p>
        </p:txBody>
      </p:sp>
      <p:sp>
        <p:nvSpPr>
          <p:cNvPr id="295" name="Google Shape;295;p40"/>
          <p:cNvSpPr/>
          <p:nvPr/>
        </p:nvSpPr>
        <p:spPr>
          <a:xfrm>
            <a:off x="1867819" y="2184003"/>
            <a:ext cx="2267544" cy="313932"/>
          </a:xfrm>
          <a:prstGeom prst="rect">
            <a:avLst/>
          </a:prstGeom>
          <a:noFill/>
          <a:ln>
            <a:noFill/>
          </a:ln>
        </p:spPr>
        <p:txBody>
          <a:bodyPr anchorCtr="0" anchor="t" bIns="45700" lIns="0" spcFirstLastPara="1" rIns="91425" wrap="square" tIns="45700">
            <a:noAutofit/>
          </a:bodyPr>
          <a:lstStyle/>
          <a:p>
            <a:pPr indent="0" lvl="0" marL="0" marR="0" rtl="0" algn="ctr">
              <a:lnSpc>
                <a:spcPct val="90000"/>
              </a:lnSpc>
              <a:spcBef>
                <a:spcPts val="0"/>
              </a:spcBef>
              <a:spcAft>
                <a:spcPts val="0"/>
              </a:spcAft>
              <a:buClr>
                <a:srgbClr val="595959"/>
              </a:buClr>
              <a:buSzPts val="1600"/>
              <a:buFont typeface="Arial"/>
              <a:buNone/>
            </a:pPr>
            <a:r>
              <a:rPr b="0" i="0" lang="en-US" sz="1600" u="none" cap="none" strike="noStrike">
                <a:solidFill>
                  <a:srgbClr val="595959"/>
                </a:solidFill>
                <a:latin typeface="Arial"/>
                <a:ea typeface="Arial"/>
                <a:cs typeface="Arial"/>
                <a:sym typeface="Arial"/>
              </a:rPr>
              <a:t>www.northhighland.com</a:t>
            </a:r>
            <a:endParaRPr b="0" i="0" sz="1600" u="none" cap="none" strike="noStrike">
              <a:solidFill>
                <a:srgbClr val="595959"/>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4 (editable)">
  <p:cSld name="Closing Slide 4 (editable)">
    <p:spTree>
      <p:nvGrpSpPr>
        <p:cNvPr id="296" name="Shape 296"/>
        <p:cNvGrpSpPr/>
        <p:nvPr/>
      </p:nvGrpSpPr>
      <p:grpSpPr>
        <a:xfrm>
          <a:off x="0" y="0"/>
          <a:ext cx="0" cy="0"/>
          <a:chOff x="0" y="0"/>
          <a:chExt cx="0" cy="0"/>
        </a:xfrm>
      </p:grpSpPr>
      <p:pic>
        <p:nvPicPr>
          <p:cNvPr id="297" name="Google Shape;297;p41"/>
          <p:cNvPicPr preferRelativeResize="0"/>
          <p:nvPr/>
        </p:nvPicPr>
        <p:blipFill rotWithShape="1">
          <a:blip r:embed="rId2">
            <a:alphaModFix/>
          </a:blip>
          <a:srcRect b="0" l="0" r="0" t="0"/>
          <a:stretch/>
        </p:blipFill>
        <p:spPr>
          <a:xfrm>
            <a:off x="-262137" y="1133856"/>
            <a:ext cx="8990847" cy="5993898"/>
          </a:xfrm>
          <a:prstGeom prst="rect">
            <a:avLst/>
          </a:prstGeom>
          <a:noFill/>
          <a:ln>
            <a:noFill/>
          </a:ln>
        </p:spPr>
      </p:pic>
      <p:sp>
        <p:nvSpPr>
          <p:cNvPr id="298" name="Google Shape;298;p41"/>
          <p:cNvSpPr/>
          <p:nvPr>
            <p:ph idx="2" type="pic"/>
          </p:nvPr>
        </p:nvSpPr>
        <p:spPr>
          <a:xfrm>
            <a:off x="8839200" y="1676671"/>
            <a:ext cx="892967" cy="1168637"/>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9" name="Google Shape;299;p41"/>
          <p:cNvSpPr/>
          <p:nvPr>
            <p:ph idx="3" type="pic"/>
          </p:nvPr>
        </p:nvSpPr>
        <p:spPr>
          <a:xfrm>
            <a:off x="5127040" y="1676671"/>
            <a:ext cx="892760" cy="1168366"/>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300" name="Google Shape;300;p41"/>
          <p:cNvCxnSpPr/>
          <p:nvPr/>
        </p:nvCxnSpPr>
        <p:spPr>
          <a:xfrm>
            <a:off x="9852271" y="2914885"/>
            <a:ext cx="886184" cy="0"/>
          </a:xfrm>
          <a:prstGeom prst="straightConnector1">
            <a:avLst/>
          </a:prstGeom>
          <a:noFill/>
          <a:ln>
            <a:noFill/>
          </a:ln>
        </p:spPr>
      </p:cxnSp>
      <p:sp>
        <p:nvSpPr>
          <p:cNvPr id="301" name="Google Shape;301;p41"/>
          <p:cNvSpPr/>
          <p:nvPr>
            <p:ph idx="4" type="pic"/>
          </p:nvPr>
        </p:nvSpPr>
        <p:spPr>
          <a:xfrm>
            <a:off x="8839200" y="3429000"/>
            <a:ext cx="892967" cy="1168637"/>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2" name="Google Shape;302;p41"/>
          <p:cNvSpPr/>
          <p:nvPr>
            <p:ph idx="5" type="pic"/>
          </p:nvPr>
        </p:nvSpPr>
        <p:spPr>
          <a:xfrm>
            <a:off x="5127040" y="3429000"/>
            <a:ext cx="892760" cy="1168366"/>
          </a:xfrm>
          <a:prstGeom prst="rect">
            <a:avLst/>
          </a:prstGeom>
          <a:solidFill>
            <a:srgbClr val="9CA6A6"/>
          </a:solidFill>
          <a:ln>
            <a:noFill/>
          </a:ln>
        </p:spPr>
        <p:txBody>
          <a:bodyPr anchorCtr="0" anchor="t" bIns="45700" lIns="0" spcFirstLastPara="1" rIns="0" wrap="square" tIns="45700">
            <a:noAutofit/>
          </a:bodyPr>
          <a:lstStyle>
            <a:lvl1pPr lvl="0" marR="0" rtl="0" algn="ctr">
              <a:lnSpc>
                <a:spcPct val="90000"/>
              </a:lnSpc>
              <a:spcBef>
                <a:spcPts val="1000"/>
              </a:spcBef>
              <a:spcAft>
                <a:spcPts val="0"/>
              </a:spcAft>
              <a:buClr>
                <a:srgbClr val="005AAA"/>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lvl="2"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lvl="3"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lvl="4"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lvl="5"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303" name="Google Shape;303;p41"/>
          <p:cNvCxnSpPr/>
          <p:nvPr/>
        </p:nvCxnSpPr>
        <p:spPr>
          <a:xfrm>
            <a:off x="9852271" y="4667214"/>
            <a:ext cx="886184" cy="0"/>
          </a:xfrm>
          <a:prstGeom prst="straightConnector1">
            <a:avLst/>
          </a:prstGeom>
          <a:noFill/>
          <a:ln>
            <a:noFill/>
          </a:ln>
        </p:spPr>
      </p:cxnSp>
      <p:sp>
        <p:nvSpPr>
          <p:cNvPr id="304" name="Google Shape;304;p41"/>
          <p:cNvSpPr txBox="1"/>
          <p:nvPr>
            <p:ph idx="1" type="body"/>
          </p:nvPr>
        </p:nvSpPr>
        <p:spPr>
          <a:xfrm>
            <a:off x="609600" y="1600200"/>
            <a:ext cx="4495800" cy="609600"/>
          </a:xfrm>
          <a:prstGeom prst="rect">
            <a:avLst/>
          </a:prstGeom>
          <a:noFill/>
          <a:ln>
            <a:noFill/>
          </a:ln>
        </p:spPr>
        <p:txBody>
          <a:bodyPr anchorCtr="0" anchor="t" bIns="45700" lIns="0" spcFirstLastPara="1" rIns="0" wrap="square" tIns="45700">
            <a:noAutofit/>
          </a:bodyPr>
          <a:lstStyle>
            <a:lvl1pPr indent="-228600" lvl="0" marL="457200" algn="ctr">
              <a:lnSpc>
                <a:spcPct val="90000"/>
              </a:lnSpc>
              <a:spcBef>
                <a:spcPts val="1000"/>
              </a:spcBef>
              <a:spcAft>
                <a:spcPts val="0"/>
              </a:spcAft>
              <a:buSzPts val="4400"/>
              <a:buFont typeface="Arial"/>
              <a:buNone/>
              <a:defRPr b="1" sz="4400" cap="none">
                <a:solidFill>
                  <a:schemeClr val="dk1"/>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41"/>
          <p:cNvSpPr txBox="1"/>
          <p:nvPr>
            <p:ph idx="6" type="body"/>
          </p:nvPr>
        </p:nvSpPr>
        <p:spPr>
          <a:xfrm>
            <a:off x="609600" y="2230836"/>
            <a:ext cx="4495800" cy="381000"/>
          </a:xfrm>
          <a:prstGeom prst="rect">
            <a:avLst/>
          </a:prstGeom>
          <a:noFill/>
          <a:ln>
            <a:noFill/>
          </a:ln>
        </p:spPr>
        <p:txBody>
          <a:bodyPr anchorCtr="0" anchor="t" bIns="45700" lIns="0" spcFirstLastPara="1" rIns="0" wrap="square" tIns="45700">
            <a:noAutofit/>
          </a:bodyPr>
          <a:lstStyle>
            <a:lvl1pPr indent="-228600" lvl="0" marL="457200" algn="ctr">
              <a:lnSpc>
                <a:spcPct val="90000"/>
              </a:lnSpc>
              <a:spcBef>
                <a:spcPts val="1000"/>
              </a:spcBef>
              <a:spcAft>
                <a:spcPts val="0"/>
              </a:spcAft>
              <a:buSzPts val="1600"/>
              <a:buNone/>
              <a:defRPr sz="1600"/>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6" name="Google Shape;306;p41"/>
          <p:cNvSpPr txBox="1"/>
          <p:nvPr>
            <p:ph idx="7" type="body"/>
          </p:nvPr>
        </p:nvSpPr>
        <p:spPr>
          <a:xfrm>
            <a:off x="6187104" y="1709741"/>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41"/>
          <p:cNvSpPr txBox="1"/>
          <p:nvPr>
            <p:ph idx="8" type="body"/>
          </p:nvPr>
        </p:nvSpPr>
        <p:spPr>
          <a:xfrm>
            <a:off x="6187103" y="2108214"/>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41"/>
          <p:cNvSpPr txBox="1"/>
          <p:nvPr>
            <p:ph idx="9" type="body"/>
          </p:nvPr>
        </p:nvSpPr>
        <p:spPr>
          <a:xfrm>
            <a:off x="6172201" y="3420922"/>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9" name="Google Shape;309;p41"/>
          <p:cNvSpPr txBox="1"/>
          <p:nvPr>
            <p:ph idx="13" type="body"/>
          </p:nvPr>
        </p:nvSpPr>
        <p:spPr>
          <a:xfrm>
            <a:off x="6172200" y="3819395"/>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0" name="Google Shape;310;p41"/>
          <p:cNvSpPr txBox="1"/>
          <p:nvPr>
            <p:ph idx="14" type="body"/>
          </p:nvPr>
        </p:nvSpPr>
        <p:spPr>
          <a:xfrm>
            <a:off x="9982201" y="1713812"/>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1" name="Google Shape;311;p41"/>
          <p:cNvSpPr txBox="1"/>
          <p:nvPr>
            <p:ph idx="15" type="body"/>
          </p:nvPr>
        </p:nvSpPr>
        <p:spPr>
          <a:xfrm>
            <a:off x="9982200" y="2112285"/>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2" name="Google Shape;312;p41"/>
          <p:cNvSpPr txBox="1"/>
          <p:nvPr>
            <p:ph idx="16" type="body"/>
          </p:nvPr>
        </p:nvSpPr>
        <p:spPr>
          <a:xfrm>
            <a:off x="9967298" y="3424993"/>
            <a:ext cx="1759130" cy="274436"/>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SzPts val="1600"/>
              <a:buNone/>
              <a:defRPr b="1" sz="1600" cap="none">
                <a:solidFill>
                  <a:srgbClr val="005AAA"/>
                </a:solidFill>
              </a:defRPr>
            </a:lvl1pPr>
            <a:lvl2pPr indent="-228600" lvl="1" marL="914400" algn="l">
              <a:lnSpc>
                <a:spcPct val="90000"/>
              </a:lnSpc>
              <a:spcBef>
                <a:spcPts val="500"/>
              </a:spcBef>
              <a:spcAft>
                <a:spcPts val="0"/>
              </a:spcAft>
              <a:buSzPts val="1120"/>
              <a:buNone/>
              <a:defRPr b="1">
                <a:solidFill>
                  <a:srgbClr val="005AAA"/>
                </a:solidFill>
              </a:defRPr>
            </a:lvl2pPr>
            <a:lvl3pPr indent="-228600" lvl="2" marL="1371600" algn="l">
              <a:lnSpc>
                <a:spcPct val="90000"/>
              </a:lnSpc>
              <a:spcBef>
                <a:spcPts val="500"/>
              </a:spcBef>
              <a:spcAft>
                <a:spcPts val="0"/>
              </a:spcAft>
              <a:buSzPts val="1400"/>
              <a:buNone/>
              <a:defRPr b="1">
                <a:solidFill>
                  <a:srgbClr val="005AAA"/>
                </a:solidFill>
              </a:defRPr>
            </a:lvl3pPr>
            <a:lvl4pPr indent="-228600" lvl="3" marL="1828800" algn="l">
              <a:lnSpc>
                <a:spcPct val="90000"/>
              </a:lnSpc>
              <a:spcBef>
                <a:spcPts val="500"/>
              </a:spcBef>
              <a:spcAft>
                <a:spcPts val="0"/>
              </a:spcAft>
              <a:buSzPts val="1120"/>
              <a:buNone/>
              <a:defRPr b="1">
                <a:solidFill>
                  <a:srgbClr val="005AAA"/>
                </a:solidFill>
              </a:defRPr>
            </a:lvl4pPr>
            <a:lvl5pPr indent="-228600" lvl="4" marL="2286000" algn="l">
              <a:lnSpc>
                <a:spcPct val="90000"/>
              </a:lnSpc>
              <a:spcBef>
                <a:spcPts val="500"/>
              </a:spcBef>
              <a:spcAft>
                <a:spcPts val="0"/>
              </a:spcAft>
              <a:buSzPts val="1400"/>
              <a:buNone/>
              <a:defRPr b="1">
                <a:solidFill>
                  <a:srgbClr val="005AAA"/>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3" name="Google Shape;313;p41"/>
          <p:cNvSpPr txBox="1"/>
          <p:nvPr>
            <p:ph idx="17" type="body"/>
          </p:nvPr>
        </p:nvSpPr>
        <p:spPr>
          <a:xfrm>
            <a:off x="9967297" y="3823466"/>
            <a:ext cx="1759129" cy="736823"/>
          </a:xfrm>
          <a:prstGeom prst="rect">
            <a:avLst/>
          </a:prstGeom>
          <a:noFill/>
          <a:ln>
            <a:noFill/>
          </a:ln>
        </p:spPr>
        <p:txBody>
          <a:bodyPr anchorCtr="0" anchor="t" bIns="45700" lIns="0" spcFirstLastPara="1" rIns="0" wrap="square" tIns="45700">
            <a:noAutofit/>
          </a:bodyPr>
          <a:lstStyle>
            <a:lvl1pPr indent="-228600" lvl="0" marL="457200" algn="l">
              <a:lnSpc>
                <a:spcPct val="100000"/>
              </a:lnSpc>
              <a:spcBef>
                <a:spcPts val="0"/>
              </a:spcBef>
              <a:spcAft>
                <a:spcPts val="0"/>
              </a:spcAft>
              <a:buSzPts val="1600"/>
              <a:buNone/>
              <a:defRPr sz="1600">
                <a:solidFill>
                  <a:srgbClr val="7F7F7D"/>
                </a:solidFill>
              </a:defRPr>
            </a:lvl1pPr>
            <a:lvl2pPr indent="-320040" lvl="1" marL="914400" algn="l">
              <a:lnSpc>
                <a:spcPct val="90000"/>
              </a:lnSpc>
              <a:spcBef>
                <a:spcPts val="500"/>
              </a:spcBef>
              <a:spcAft>
                <a:spcPts val="0"/>
              </a:spcAft>
              <a:buSzPts val="1440"/>
              <a:buChar char="o"/>
              <a:defRPr/>
            </a:lvl2pPr>
            <a:lvl3pPr indent="-342900" lvl="2" marL="1371600" algn="l">
              <a:lnSpc>
                <a:spcPct val="90000"/>
              </a:lnSpc>
              <a:spcBef>
                <a:spcPts val="500"/>
              </a:spcBef>
              <a:spcAft>
                <a:spcPts val="0"/>
              </a:spcAft>
              <a:buSzPts val="1800"/>
              <a:buChar char="•"/>
              <a:defRPr/>
            </a:lvl3pPr>
            <a:lvl4pPr indent="-320039" lvl="3" marL="1828800" algn="l">
              <a:lnSpc>
                <a:spcPct val="90000"/>
              </a:lnSpc>
              <a:spcBef>
                <a:spcPts val="500"/>
              </a:spcBef>
              <a:spcAft>
                <a:spcPts val="0"/>
              </a:spcAft>
              <a:buSzPts val="1440"/>
              <a:buChar char="o"/>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olor spectrum">
  <p:cSld name="Title Slide - Color spectrum">
    <p:bg>
      <p:bgPr>
        <a:solidFill>
          <a:srgbClr val="A6A6A6"/>
        </a:solidFill>
      </p:bgPr>
    </p:bg>
    <p:spTree>
      <p:nvGrpSpPr>
        <p:cNvPr id="32" name="Shape 32"/>
        <p:cNvGrpSpPr/>
        <p:nvPr/>
      </p:nvGrpSpPr>
      <p:grpSpPr>
        <a:xfrm>
          <a:off x="0" y="0"/>
          <a:ext cx="0" cy="0"/>
          <a:chOff x="0" y="0"/>
          <a:chExt cx="0" cy="0"/>
        </a:xfrm>
      </p:grpSpPr>
      <p:pic>
        <p:nvPicPr>
          <p:cNvPr id="33" name="Google Shape;33;p5"/>
          <p:cNvPicPr preferRelativeResize="0"/>
          <p:nvPr/>
        </p:nvPicPr>
        <p:blipFill rotWithShape="1">
          <a:blip r:embed="rId2">
            <a:alphaModFix/>
          </a:blip>
          <a:srcRect b="0" l="0" r="0" t="4999"/>
          <a:stretch/>
        </p:blipFill>
        <p:spPr>
          <a:xfrm>
            <a:off x="0" y="342900"/>
            <a:ext cx="12192000" cy="6515100"/>
          </a:xfrm>
          <a:prstGeom prst="rect">
            <a:avLst/>
          </a:prstGeom>
          <a:noFill/>
          <a:ln>
            <a:noFill/>
          </a:ln>
        </p:spPr>
      </p:pic>
      <p:sp>
        <p:nvSpPr>
          <p:cNvPr id="34" name="Google Shape;34;p5"/>
          <p:cNvSpPr txBox="1"/>
          <p:nvPr>
            <p:ph type="title"/>
          </p:nvPr>
        </p:nvSpPr>
        <p:spPr>
          <a:xfrm>
            <a:off x="4590836" y="838200"/>
            <a:ext cx="7162800" cy="1325563"/>
          </a:xfrm>
          <a:prstGeom prst="rect">
            <a:avLst/>
          </a:prstGeom>
          <a:noFill/>
          <a:ln>
            <a:noFill/>
          </a:ln>
        </p:spPr>
        <p:txBody>
          <a:bodyPr anchorCtr="0" anchor="ctr" bIns="45700" lIns="0" spcFirstLastPara="1" rIns="0" wrap="square" tIns="45700">
            <a:noAutofit/>
          </a:bodyPr>
          <a:lstStyle>
            <a:lvl1pPr lvl="0" algn="r">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572000" y="2286000"/>
            <a:ext cx="7162800" cy="838200"/>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chemeClr val="lt1"/>
              </a:buClr>
              <a:buSzPts val="2800"/>
              <a:buNone/>
              <a:defRPr b="0">
                <a:solidFill>
                  <a:schemeClr val="lt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4572000" y="3124199"/>
            <a:ext cx="7162800" cy="404813"/>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chemeClr val="lt1"/>
              </a:buClr>
              <a:buSzPts val="2000"/>
              <a:buNone/>
              <a:defRPr b="0" sz="2000">
                <a:solidFill>
                  <a:schemeClr val="lt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3" type="body"/>
          </p:nvPr>
        </p:nvSpPr>
        <p:spPr>
          <a:xfrm>
            <a:off x="4572000" y="3505200"/>
            <a:ext cx="7162800" cy="579436"/>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chemeClr val="lt1"/>
              </a:buClr>
              <a:buSzPts val="2000"/>
              <a:buNone/>
              <a:defRPr b="0" sz="2000">
                <a:solidFill>
                  <a:schemeClr val="lt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5"/>
          <p:cNvSpPr/>
          <p:nvPr>
            <p:ph idx="4" type="pic"/>
          </p:nvPr>
        </p:nvSpPr>
        <p:spPr>
          <a:xfrm>
            <a:off x="10397836" y="4108450"/>
            <a:ext cx="1336964" cy="692150"/>
          </a:xfrm>
          <a:prstGeom prst="rect">
            <a:avLst/>
          </a:prstGeom>
          <a:noFill/>
          <a:ln>
            <a:noFill/>
          </a:ln>
        </p:spPr>
        <p:txBody>
          <a:bodyPr anchorCtr="0" anchor="t" bIns="45700" lIns="0" spcFirstLastPara="1" rIns="0" wrap="square" tIns="45700">
            <a:noAutofit/>
          </a:bodyPr>
          <a:lstStyle>
            <a:lvl1pPr lvl="0" marR="0" rtl="0" algn="r">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r">
              <a:lnSpc>
                <a:spcPct val="90000"/>
              </a:lnSpc>
              <a:spcBef>
                <a:spcPts val="5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2pPr>
            <a:lvl3pPr lvl="2"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39" name="Google Shape;39;p5"/>
          <p:cNvPicPr preferRelativeResize="0"/>
          <p:nvPr/>
        </p:nvPicPr>
        <p:blipFill rotWithShape="1">
          <a:blip r:embed="rId3">
            <a:alphaModFix/>
          </a:blip>
          <a:srcRect b="0" l="0" r="0" t="0"/>
          <a:stretch/>
        </p:blipFill>
        <p:spPr>
          <a:xfrm>
            <a:off x="9610705" y="6015975"/>
            <a:ext cx="2396407" cy="5530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olor Spectrum w/ background image">
  <p:cSld name="Title Slide - Color Spectrum w/ background image">
    <p:bg>
      <p:bgPr>
        <a:blipFill>
          <a:blip r:embed="rId2">
            <a:alphaModFix/>
          </a:blip>
          <a:stretch>
            <a:fillRect/>
          </a:stretch>
        </a:blipFill>
      </p:bgPr>
    </p:bg>
    <p:spTree>
      <p:nvGrpSpPr>
        <p:cNvPr id="40" name="Shape 40"/>
        <p:cNvGrpSpPr/>
        <p:nvPr/>
      </p:nvGrpSpPr>
      <p:grpSpPr>
        <a:xfrm>
          <a:off x="0" y="0"/>
          <a:ext cx="0" cy="0"/>
          <a:chOff x="0" y="0"/>
          <a:chExt cx="0" cy="0"/>
        </a:xfrm>
      </p:grpSpPr>
      <p:pic>
        <p:nvPicPr>
          <p:cNvPr id="41" name="Google Shape;41;p6"/>
          <p:cNvPicPr preferRelativeResize="0"/>
          <p:nvPr/>
        </p:nvPicPr>
        <p:blipFill rotWithShape="1">
          <a:blip r:embed="rId3">
            <a:alphaModFix/>
          </a:blip>
          <a:srcRect b="0" l="0" r="0" t="4999"/>
          <a:stretch/>
        </p:blipFill>
        <p:spPr>
          <a:xfrm>
            <a:off x="0" y="342900"/>
            <a:ext cx="12192000" cy="6515100"/>
          </a:xfrm>
          <a:prstGeom prst="rect">
            <a:avLst/>
          </a:prstGeom>
          <a:noFill/>
          <a:ln>
            <a:noFill/>
          </a:ln>
        </p:spPr>
      </p:pic>
      <p:sp>
        <p:nvSpPr>
          <p:cNvPr id="42" name="Google Shape;42;p6"/>
          <p:cNvSpPr txBox="1"/>
          <p:nvPr>
            <p:ph type="title"/>
          </p:nvPr>
        </p:nvSpPr>
        <p:spPr>
          <a:xfrm>
            <a:off x="4590836" y="838200"/>
            <a:ext cx="7162800" cy="1325563"/>
          </a:xfrm>
          <a:prstGeom prst="rect">
            <a:avLst/>
          </a:prstGeom>
          <a:noFill/>
          <a:ln>
            <a:noFill/>
          </a:ln>
        </p:spPr>
        <p:txBody>
          <a:bodyPr anchorCtr="0" anchor="ctr" bIns="45700" lIns="0" spcFirstLastPara="1" rIns="0" wrap="square" tIns="45700">
            <a:noAutofit/>
          </a:bodyPr>
          <a:lstStyle>
            <a:lvl1pPr lvl="0" algn="r">
              <a:lnSpc>
                <a:spcPct val="90000"/>
              </a:lnSpc>
              <a:spcBef>
                <a:spcPts val="0"/>
              </a:spcBef>
              <a:spcAft>
                <a:spcPts val="0"/>
              </a:spcAft>
              <a:buClr>
                <a:schemeClr val="lt1"/>
              </a:buClr>
              <a:buSzPts val="44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 type="body"/>
          </p:nvPr>
        </p:nvSpPr>
        <p:spPr>
          <a:xfrm>
            <a:off x="4572000" y="2286000"/>
            <a:ext cx="7162800" cy="838200"/>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chemeClr val="lt1"/>
              </a:buClr>
              <a:buSzPts val="2800"/>
              <a:buNone/>
              <a:defRPr b="0">
                <a:solidFill>
                  <a:schemeClr val="lt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2" type="body"/>
          </p:nvPr>
        </p:nvSpPr>
        <p:spPr>
          <a:xfrm>
            <a:off x="4572000" y="3124199"/>
            <a:ext cx="7162800" cy="404813"/>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chemeClr val="lt1"/>
              </a:buClr>
              <a:buSzPts val="2000"/>
              <a:buNone/>
              <a:defRPr b="0" sz="2000">
                <a:solidFill>
                  <a:schemeClr val="lt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
          <p:cNvSpPr txBox="1"/>
          <p:nvPr>
            <p:ph idx="3" type="body"/>
          </p:nvPr>
        </p:nvSpPr>
        <p:spPr>
          <a:xfrm>
            <a:off x="4572000" y="3505200"/>
            <a:ext cx="7162800" cy="579436"/>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1000"/>
              </a:spcBef>
              <a:spcAft>
                <a:spcPts val="0"/>
              </a:spcAft>
              <a:buClr>
                <a:schemeClr val="lt1"/>
              </a:buClr>
              <a:buSzPts val="2000"/>
              <a:buNone/>
              <a:defRPr b="0" sz="2000">
                <a:solidFill>
                  <a:schemeClr val="lt1"/>
                </a:solidFill>
              </a:defRPr>
            </a:lvl1pPr>
            <a:lvl2pPr indent="-228600" lvl="1" marL="914400" algn="r">
              <a:lnSpc>
                <a:spcPct val="90000"/>
              </a:lnSpc>
              <a:spcBef>
                <a:spcPts val="500"/>
              </a:spcBef>
              <a:spcAft>
                <a:spcPts val="0"/>
              </a:spcAft>
              <a:buClr>
                <a:schemeClr val="dk1"/>
              </a:buClr>
              <a:buSzPts val="1800"/>
              <a:buNone/>
              <a:defRPr/>
            </a:lvl2pPr>
            <a:lvl3pPr indent="-228600" lvl="2" marL="1371600" algn="r">
              <a:lnSpc>
                <a:spcPct val="90000"/>
              </a:lnSpc>
              <a:spcBef>
                <a:spcPts val="500"/>
              </a:spcBef>
              <a:spcAft>
                <a:spcPts val="0"/>
              </a:spcAft>
              <a:buClr>
                <a:schemeClr val="dk1"/>
              </a:buClr>
              <a:buSzPts val="1800"/>
              <a:buNone/>
              <a:defRPr/>
            </a:lvl3pPr>
            <a:lvl4pPr indent="-228600" lvl="3" marL="1828800" algn="r">
              <a:lnSpc>
                <a:spcPct val="90000"/>
              </a:lnSpc>
              <a:spcBef>
                <a:spcPts val="500"/>
              </a:spcBef>
              <a:spcAft>
                <a:spcPts val="0"/>
              </a:spcAft>
              <a:buClr>
                <a:schemeClr val="dk1"/>
              </a:buClr>
              <a:buSzPts val="1800"/>
              <a:buNone/>
              <a:defRPr/>
            </a:lvl4pPr>
            <a:lvl5pPr indent="-228600" lvl="4" marL="2286000" algn="r">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p:nvPr>
            <p:ph idx="4" type="pic"/>
          </p:nvPr>
        </p:nvSpPr>
        <p:spPr>
          <a:xfrm>
            <a:off x="10397836" y="4108450"/>
            <a:ext cx="1336964" cy="692150"/>
          </a:xfrm>
          <a:prstGeom prst="rect">
            <a:avLst/>
          </a:prstGeom>
          <a:noFill/>
          <a:ln>
            <a:noFill/>
          </a:ln>
        </p:spPr>
        <p:txBody>
          <a:bodyPr anchorCtr="0" anchor="t" bIns="45700" lIns="0" spcFirstLastPara="1" rIns="0" wrap="square" tIns="45700">
            <a:noAutofit/>
          </a:bodyPr>
          <a:lstStyle>
            <a:lvl1pPr lvl="0" marR="0" rtl="0" algn="r">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r">
              <a:lnSpc>
                <a:spcPct val="90000"/>
              </a:lnSpc>
              <a:spcBef>
                <a:spcPts val="5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2pPr>
            <a:lvl3pPr lvl="2"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47" name="Google Shape;47;p6"/>
          <p:cNvPicPr preferRelativeResize="0"/>
          <p:nvPr/>
        </p:nvPicPr>
        <p:blipFill rotWithShape="1">
          <a:blip r:embed="rId4">
            <a:alphaModFix/>
          </a:blip>
          <a:srcRect b="0" l="0" r="0" t="0"/>
          <a:stretch/>
        </p:blipFill>
        <p:spPr>
          <a:xfrm>
            <a:off x="9610705" y="6015975"/>
            <a:ext cx="2396407" cy="5530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Default - no subheader">
  <p:cSld name="CONTENT - Default - no subheader">
    <p:spTree>
      <p:nvGrpSpPr>
        <p:cNvPr id="55" name="Shape 55"/>
        <p:cNvGrpSpPr/>
        <p:nvPr/>
      </p:nvGrpSpPr>
      <p:grpSpPr>
        <a:xfrm>
          <a:off x="0" y="0"/>
          <a:ext cx="0" cy="0"/>
          <a:chOff x="0" y="0"/>
          <a:chExt cx="0" cy="0"/>
        </a:xfrm>
      </p:grpSpPr>
      <p:sp>
        <p:nvSpPr>
          <p:cNvPr id="56" name="Google Shape;56;p8"/>
          <p:cNvSpPr txBox="1"/>
          <p:nvPr>
            <p:ph type="title"/>
          </p:nvPr>
        </p:nvSpPr>
        <p:spPr>
          <a:xfrm>
            <a:off x="466723" y="301752"/>
            <a:ext cx="936307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p:nvPr>
            <p:ph idx="1" type="body"/>
          </p:nvPr>
        </p:nvSpPr>
        <p:spPr>
          <a:xfrm>
            <a:off x="466722" y="1984248"/>
            <a:ext cx="9363079" cy="4380643"/>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 Default Layout">
  <p:cSld name="1_CONTENT - Default Layout">
    <p:spTree>
      <p:nvGrpSpPr>
        <p:cNvPr id="59" name="Shape 59"/>
        <p:cNvGrpSpPr/>
        <p:nvPr/>
      </p:nvGrpSpPr>
      <p:grpSpPr>
        <a:xfrm>
          <a:off x="0" y="0"/>
          <a:ext cx="0" cy="0"/>
          <a:chOff x="0" y="0"/>
          <a:chExt cx="0" cy="0"/>
        </a:xfrm>
      </p:grpSpPr>
      <p:pic>
        <p:nvPicPr>
          <p:cNvPr id="60" name="Google Shape;60;p9"/>
          <p:cNvPicPr preferRelativeResize="0"/>
          <p:nvPr/>
        </p:nvPicPr>
        <p:blipFill rotWithShape="1">
          <a:blip r:embed="rId2">
            <a:alphaModFix/>
          </a:blip>
          <a:srcRect b="0" l="0" r="0" t="0"/>
          <a:stretch/>
        </p:blipFill>
        <p:spPr>
          <a:xfrm>
            <a:off x="0" y="0"/>
            <a:ext cx="4511824" cy="6858000"/>
          </a:xfrm>
          <a:prstGeom prst="rect">
            <a:avLst/>
          </a:prstGeom>
          <a:noFill/>
          <a:ln>
            <a:noFill/>
          </a:ln>
        </p:spPr>
      </p:pic>
      <p:sp>
        <p:nvSpPr>
          <p:cNvPr id="61" name="Google Shape;61;p9"/>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9"/>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lt1"/>
              </a:buClr>
              <a:buSzPts val="2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2" type="body"/>
          </p:nvPr>
        </p:nvSpPr>
        <p:spPr>
          <a:xfrm>
            <a:off x="466722" y="1981200"/>
            <a:ext cx="9363079" cy="4411979"/>
          </a:xfrm>
          <a:prstGeom prst="rect">
            <a:avLst/>
          </a:prstGeom>
          <a:noFill/>
          <a:ln>
            <a:noFill/>
          </a:ln>
        </p:spPr>
        <p:txBody>
          <a:bodyPr anchorCtr="0" anchor="t" bIns="45700" lIns="0" spcFirstLastPara="1" rIns="0" wrap="square" tIns="45700">
            <a:noAutofit/>
          </a:bodyPr>
          <a:lstStyle>
            <a:lvl1pPr indent="-330200" lvl="0" marL="457200" algn="l">
              <a:lnSpc>
                <a:spcPct val="90000"/>
              </a:lnSpc>
              <a:spcBef>
                <a:spcPts val="600"/>
              </a:spcBef>
              <a:spcAft>
                <a:spcPts val="0"/>
              </a:spcAft>
              <a:buSzPts val="1600"/>
              <a:buChar char="•"/>
              <a:defRPr>
                <a:solidFill>
                  <a:schemeClr val="lt1"/>
                </a:solidFill>
              </a:defRPr>
            </a:lvl1pPr>
            <a:lvl2pPr indent="-309880" lvl="1" marL="914400" algn="l">
              <a:lnSpc>
                <a:spcPct val="90000"/>
              </a:lnSpc>
              <a:spcBef>
                <a:spcPts val="600"/>
              </a:spcBef>
              <a:spcAft>
                <a:spcPts val="0"/>
              </a:spcAft>
              <a:buSzPts val="1280"/>
              <a:buChar char="o"/>
              <a:defRPr>
                <a:solidFill>
                  <a:schemeClr val="lt1"/>
                </a:solidFill>
              </a:defRPr>
            </a:lvl2pPr>
            <a:lvl3pPr indent="-330200" lvl="2" marL="1371600" algn="l">
              <a:lnSpc>
                <a:spcPct val="90000"/>
              </a:lnSpc>
              <a:spcBef>
                <a:spcPts val="600"/>
              </a:spcBef>
              <a:spcAft>
                <a:spcPts val="0"/>
              </a:spcAft>
              <a:buSzPts val="1600"/>
              <a:buChar char="•"/>
              <a:defRPr>
                <a:solidFill>
                  <a:schemeClr val="lt1"/>
                </a:solidFill>
              </a:defRPr>
            </a:lvl3pPr>
            <a:lvl4pPr indent="-309880" lvl="3" marL="1828800" algn="l">
              <a:lnSpc>
                <a:spcPct val="90000"/>
              </a:lnSpc>
              <a:spcBef>
                <a:spcPts val="600"/>
              </a:spcBef>
              <a:spcAft>
                <a:spcPts val="0"/>
              </a:spcAft>
              <a:buSzPts val="1280"/>
              <a:buChar char="o"/>
              <a:defRPr>
                <a:solidFill>
                  <a:schemeClr val="lt1"/>
                </a:solidFill>
              </a:defRPr>
            </a:lvl4pPr>
            <a:lvl5pPr indent="-330200" lvl="4" marL="2286000" algn="l">
              <a:lnSpc>
                <a:spcPct val="90000"/>
              </a:lnSpc>
              <a:spcBef>
                <a:spcPts val="600"/>
              </a:spcBef>
              <a:spcAft>
                <a:spcPts val="0"/>
              </a:spcAft>
              <a:buSzPts val="1600"/>
              <a:buChar char="•"/>
              <a:defRPr>
                <a:solidFill>
                  <a:schemeClr val="lt1"/>
                </a:solidFill>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Topic slide 2 (editable)">
  <p:cSld name="AGENDA - Topic slide 2 (editable)">
    <p:spTree>
      <p:nvGrpSpPr>
        <p:cNvPr id="64" name="Shape 64"/>
        <p:cNvGrpSpPr/>
        <p:nvPr/>
      </p:nvGrpSpPr>
      <p:grpSpPr>
        <a:xfrm>
          <a:off x="0" y="0"/>
          <a:ext cx="0" cy="0"/>
          <a:chOff x="0" y="0"/>
          <a:chExt cx="0" cy="0"/>
        </a:xfrm>
      </p:grpSpPr>
      <p:sp>
        <p:nvSpPr>
          <p:cNvPr id="65" name="Google Shape;65;p10"/>
          <p:cNvSpPr txBox="1"/>
          <p:nvPr>
            <p:ph type="title"/>
          </p:nvPr>
        </p:nvSpPr>
        <p:spPr>
          <a:xfrm>
            <a:off x="4261104" y="2404872"/>
            <a:ext cx="297888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0"/>
          <p:cNvSpPr txBox="1"/>
          <p:nvPr>
            <p:ph idx="1" type="body"/>
          </p:nvPr>
        </p:nvSpPr>
        <p:spPr>
          <a:xfrm>
            <a:off x="4270248" y="3355848"/>
            <a:ext cx="3650974" cy="33613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600"/>
              </a:spcBef>
              <a:spcAft>
                <a:spcPts val="0"/>
              </a:spcAft>
              <a:buSzPts val="1600"/>
              <a:buNone/>
              <a:defRPr sz="1600">
                <a:solidFill>
                  <a:srgbClr val="595959"/>
                </a:solidFill>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0"/>
          <p:cNvSpPr txBox="1"/>
          <p:nvPr>
            <p:ph idx="2" type="body"/>
          </p:nvPr>
        </p:nvSpPr>
        <p:spPr>
          <a:xfrm>
            <a:off x="9829800" y="300040"/>
            <a:ext cx="190196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solidFill>
                  <a:srgbClr val="595959"/>
                </a:solidFill>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0"/>
          <p:cNvSpPr/>
          <p:nvPr/>
        </p:nvSpPr>
        <p:spPr>
          <a:xfrm>
            <a:off x="0" y="0"/>
            <a:ext cx="12192000" cy="190338"/>
          </a:xfrm>
          <a:prstGeom prst="rect">
            <a:avLst/>
          </a:prstGeom>
          <a:solidFill>
            <a:srgbClr val="005A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Default Layout">
  <p:cSld name="CONTENT - Default Layout">
    <p:spTree>
      <p:nvGrpSpPr>
        <p:cNvPr id="69" name="Shape 69"/>
        <p:cNvGrpSpPr/>
        <p:nvPr/>
      </p:nvGrpSpPr>
      <p:grpSpPr>
        <a:xfrm>
          <a:off x="0" y="0"/>
          <a:ext cx="0" cy="0"/>
          <a:chOff x="0" y="0"/>
          <a:chExt cx="0" cy="0"/>
        </a:xfrm>
      </p:grpSpPr>
      <p:sp>
        <p:nvSpPr>
          <p:cNvPr id="70" name="Google Shape;70;p11"/>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
          <p:cNvSpPr txBox="1"/>
          <p:nvPr>
            <p:ph idx="1" type="body"/>
          </p:nvPr>
        </p:nvSpPr>
        <p:spPr>
          <a:xfrm>
            <a:off x="466722" y="1981200"/>
            <a:ext cx="9363079" cy="4411979"/>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600"/>
              </a:spcBef>
              <a:spcAft>
                <a:spcPts val="0"/>
              </a:spcAft>
              <a:buSzPts val="1800"/>
              <a:buChar char="•"/>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lvl1pPr indent="-228600" lvl="0" marL="457200" algn="r">
              <a:lnSpc>
                <a:spcPct val="90000"/>
              </a:lnSpc>
              <a:spcBef>
                <a:spcPts val="600"/>
              </a:spcBef>
              <a:spcAft>
                <a:spcPts val="0"/>
              </a:spcAft>
              <a:buSzPts val="1000"/>
              <a:buFont typeface="Arial"/>
              <a:buNone/>
              <a:defRPr b="1" i="0" sz="1000" cap="none">
                <a:latin typeface="Arial"/>
                <a:ea typeface="Arial"/>
                <a:cs typeface="Arial"/>
                <a:sym typeface="Arial"/>
              </a:defRPr>
            </a:lvl1pPr>
            <a:lvl2pPr indent="-228600" lvl="1" marL="914400" algn="l">
              <a:lnSpc>
                <a:spcPct val="90000"/>
              </a:lnSpc>
              <a:spcBef>
                <a:spcPts val="600"/>
              </a:spcBef>
              <a:spcAft>
                <a:spcPts val="0"/>
              </a:spcAft>
              <a:buSzPts val="1280"/>
              <a:buNone/>
              <a:defRPr/>
            </a:lvl2pPr>
            <a:lvl3pPr indent="-228600" lvl="2" marL="1371600" algn="l">
              <a:lnSpc>
                <a:spcPct val="90000"/>
              </a:lnSpc>
              <a:spcBef>
                <a:spcPts val="600"/>
              </a:spcBef>
              <a:spcAft>
                <a:spcPts val="0"/>
              </a:spcAft>
              <a:buSzPts val="1600"/>
              <a:buNone/>
              <a:defRPr/>
            </a:lvl3pPr>
            <a:lvl4pPr indent="-228600" lvl="3" marL="1828800" algn="l">
              <a:lnSpc>
                <a:spcPct val="90000"/>
              </a:lnSpc>
              <a:spcBef>
                <a:spcPts val="600"/>
              </a:spcBef>
              <a:spcAft>
                <a:spcPts val="0"/>
              </a:spcAft>
              <a:buSzPts val="1280"/>
              <a:buNone/>
              <a:defRPr/>
            </a:lvl4pPr>
            <a:lvl5pPr indent="-228600" lvl="4" marL="2286000" algn="l">
              <a:lnSpc>
                <a:spcPct val="90000"/>
              </a:lnSpc>
              <a:spcBef>
                <a:spcPts val="600"/>
              </a:spcBef>
              <a:spcAft>
                <a:spcPts val="0"/>
              </a:spcAft>
              <a:buSzPts val="1600"/>
              <a:buNone/>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1"/>
          <p:cNvSpPr txBox="1"/>
          <p:nvPr>
            <p:ph idx="3" type="body"/>
          </p:nvPr>
        </p:nvSpPr>
        <p:spPr>
          <a:xfrm>
            <a:off x="466722" y="1676400"/>
            <a:ext cx="9363077" cy="304800"/>
          </a:xfrm>
          <a:prstGeom prst="rect">
            <a:avLst/>
          </a:prstGeom>
          <a:noFill/>
          <a:ln>
            <a:noFill/>
          </a:ln>
        </p:spPr>
        <p:txBody>
          <a:bodyPr anchorCtr="0" anchor="t" bIns="45700" lIns="0" spcFirstLastPara="1" rIns="0" wrap="square" tIns="45700">
            <a:noAutofit/>
          </a:bodyPr>
          <a:lstStyle>
            <a:lvl1pPr indent="-228600" lvl="0" marL="457200" algn="l">
              <a:lnSpc>
                <a:spcPct val="90000"/>
              </a:lnSpc>
              <a:spcBef>
                <a:spcPts val="600"/>
              </a:spcBef>
              <a:spcAft>
                <a:spcPts val="0"/>
              </a:spcAft>
              <a:buSzPts val="1800"/>
              <a:buNone/>
              <a:defRPr b="1" sz="1800">
                <a:solidFill>
                  <a:srgbClr val="005AAA"/>
                </a:solidFill>
              </a:defRPr>
            </a:lvl1pPr>
            <a:lvl2pPr indent="-320040" lvl="1" marL="914400" algn="l">
              <a:lnSpc>
                <a:spcPct val="90000"/>
              </a:lnSpc>
              <a:spcBef>
                <a:spcPts val="600"/>
              </a:spcBef>
              <a:spcAft>
                <a:spcPts val="0"/>
              </a:spcAft>
              <a:buSzPts val="1440"/>
              <a:buChar char="o"/>
              <a:defRPr/>
            </a:lvl2pPr>
            <a:lvl3pPr indent="-342900" lvl="2" marL="1371600" algn="l">
              <a:lnSpc>
                <a:spcPct val="90000"/>
              </a:lnSpc>
              <a:spcBef>
                <a:spcPts val="600"/>
              </a:spcBef>
              <a:spcAft>
                <a:spcPts val="0"/>
              </a:spcAft>
              <a:buSzPts val="1800"/>
              <a:buChar char="•"/>
              <a:defRPr/>
            </a:lvl3pPr>
            <a:lvl4pPr indent="-320039" lvl="3" marL="1828800" algn="l">
              <a:lnSpc>
                <a:spcPct val="90000"/>
              </a:lnSpc>
              <a:spcBef>
                <a:spcPts val="600"/>
              </a:spcBef>
              <a:spcAft>
                <a:spcPts val="0"/>
              </a:spcAft>
              <a:buSzPts val="1440"/>
              <a:buChar char="o"/>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228600" lvl="6" marL="3200400" algn="l">
              <a:lnSpc>
                <a:spcPct val="90000"/>
              </a:lnSpc>
              <a:spcBef>
                <a:spcPts val="500"/>
              </a:spcBef>
              <a:spcAft>
                <a:spcPts val="0"/>
              </a:spcAft>
              <a:buClr>
                <a:srgbClr val="595959"/>
              </a:buClr>
              <a:buSzPts val="1800"/>
              <a:buNone/>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4.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21" Type="http://schemas.openxmlformats.org/officeDocument/2006/relationships/theme" Target="../theme/theme2.xml"/><Relationship Id="rId13" Type="http://schemas.openxmlformats.org/officeDocument/2006/relationships/slideLayout" Target="../slideLayouts/slideLayout17.xml"/><Relationship Id="rId12" Type="http://schemas.openxmlformats.org/officeDocument/2006/relationships/slideLayout" Target="../slideLayouts/slideLayout16.xml"/><Relationship Id="rId1" Type="http://schemas.openxmlformats.org/officeDocument/2006/relationships/image" Target="../media/image5.png"/><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9" Type="http://schemas.openxmlformats.org/officeDocument/2006/relationships/slideLayout" Target="../slideLayouts/slideLayout13.xml"/><Relationship Id="rId15" Type="http://schemas.openxmlformats.org/officeDocument/2006/relationships/slideLayout" Target="../slideLayouts/slideLayout19.xml"/><Relationship Id="rId14" Type="http://schemas.openxmlformats.org/officeDocument/2006/relationships/slideLayout" Target="../slideLayouts/slideLayout18.xml"/><Relationship Id="rId17" Type="http://schemas.openxmlformats.org/officeDocument/2006/relationships/slideLayout" Target="../slideLayouts/slideLayout21.xml"/><Relationship Id="rId16" Type="http://schemas.openxmlformats.org/officeDocument/2006/relationships/slideLayout" Target="../slideLayouts/slideLayout20.xml"/><Relationship Id="rId5" Type="http://schemas.openxmlformats.org/officeDocument/2006/relationships/slideLayout" Target="../slideLayouts/slideLayout9.xml"/><Relationship Id="rId19" Type="http://schemas.openxmlformats.org/officeDocument/2006/relationships/slideLayout" Target="../slideLayouts/slideLayout23.xml"/><Relationship Id="rId6" Type="http://schemas.openxmlformats.org/officeDocument/2006/relationships/slideLayout" Target="../slideLayouts/slideLayout10.xml"/><Relationship Id="rId18" Type="http://schemas.openxmlformats.org/officeDocument/2006/relationships/slideLayout" Target="../slideLayouts/slideLayout22.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0" Type="http://schemas.openxmlformats.org/officeDocument/2006/relationships/theme" Target="../theme/theme4.xml"/><Relationship Id="rId1" Type="http://schemas.openxmlformats.org/officeDocument/2006/relationships/image" Target="../media/image5.pn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90836" y="360362"/>
            <a:ext cx="7162800" cy="1325563"/>
          </a:xfrm>
          <a:prstGeom prst="rect">
            <a:avLst/>
          </a:prstGeom>
          <a:noFill/>
          <a:ln>
            <a:noFill/>
          </a:ln>
        </p:spPr>
        <p:txBody>
          <a:bodyPr anchorCtr="0" anchor="ctr" bIns="45700" lIns="0" spcFirstLastPara="1" rIns="0" wrap="square" tIns="45700">
            <a:noAutofit/>
          </a:bodyPr>
          <a:lstStyle>
            <a:lvl1pPr lvl="0" marR="0" rtl="0" algn="r">
              <a:lnSpc>
                <a:spcPct val="9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90836" y="1820862"/>
            <a:ext cx="7143964" cy="4351338"/>
          </a:xfrm>
          <a:prstGeom prst="rect">
            <a:avLst/>
          </a:prstGeom>
          <a:noFill/>
          <a:ln>
            <a:noFill/>
          </a:ln>
        </p:spPr>
        <p:txBody>
          <a:bodyPr anchorCtr="0" anchor="t" bIns="45700" lIns="0" spcFirstLastPara="1" rIns="0" wrap="square" tIns="45700">
            <a:noAutofit/>
          </a:bodyPr>
          <a:lstStyle>
            <a:lvl1pPr indent="-228600" lvl="0" marL="457200" marR="0" rtl="0" algn="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r">
              <a:lnSpc>
                <a:spcPct val="90000"/>
              </a:lnSpc>
              <a:spcBef>
                <a:spcPts val="5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2pPr>
            <a:lvl3pPr indent="-228600" lvl="2" marL="1371600"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r">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840">
          <p15:clr>
            <a:srgbClr val="F26B43"/>
          </p15:clr>
        </p15:guide>
        <p15:guide id="2" pos="5568">
          <p15:clr>
            <a:srgbClr val="F26B43"/>
          </p15:clr>
        </p15:guide>
        <p15:guide id="3" orient="horz">
          <p15:clr>
            <a:srgbClr val="F26B43"/>
          </p15:clr>
        </p15:guide>
        <p15:guide id="4" orient="horz" pos="96">
          <p15:clr>
            <a:srgbClr val="F26B43"/>
          </p15:clr>
        </p15:guide>
        <p15:guide id="5" orient="horz" pos="288">
          <p15:clr>
            <a:srgbClr val="F26B43"/>
          </p15:clr>
        </p15:guide>
        <p15:guide id="6" orient="horz" pos="480">
          <p15:clr>
            <a:srgbClr val="F26B43"/>
          </p15:clr>
        </p15:guide>
        <p15:guide id="7" orient="horz" pos="672">
          <p15:clr>
            <a:srgbClr val="F26B43"/>
          </p15:clr>
        </p15:guide>
        <p15:guide id="8" orient="horz" pos="864">
          <p15:clr>
            <a:srgbClr val="F26B43"/>
          </p15:clr>
        </p15:guide>
        <p15:guide id="9" orient="horz" pos="1056">
          <p15:clr>
            <a:srgbClr val="F26B43"/>
          </p15:clr>
        </p15:guide>
        <p15:guide id="10" orient="horz" pos="4320">
          <p15:clr>
            <a:srgbClr val="F26B43"/>
          </p15:clr>
        </p15:guide>
        <p15:guide id="11" orient="horz" pos="4032">
          <p15:clr>
            <a:srgbClr val="F26B43"/>
          </p15:clr>
        </p15:guide>
        <p15:guide id="12">
          <p15:clr>
            <a:srgbClr val="F26B43"/>
          </p15:clr>
        </p15:guide>
        <p15:guide id="13" pos="288">
          <p15:clr>
            <a:srgbClr val="F26B43"/>
          </p15:clr>
        </p15:guide>
        <p15:guide id="14" pos="816">
          <p15:clr>
            <a:srgbClr val="F26B43"/>
          </p15:clr>
        </p15:guide>
        <p15:guide id="15" pos="912">
          <p15:clr>
            <a:srgbClr val="F26B43"/>
          </p15:clr>
        </p15:guide>
        <p15:guide id="16" pos="1392">
          <p15:clr>
            <a:srgbClr val="F26B43"/>
          </p15:clr>
        </p15:guide>
        <p15:guide id="17" pos="1488">
          <p15:clr>
            <a:srgbClr val="F26B43"/>
          </p15:clr>
        </p15:guide>
        <p15:guide id="18" pos="2016">
          <p15:clr>
            <a:srgbClr val="F26B43"/>
          </p15:clr>
        </p15:guide>
        <p15:guide id="19" pos="2112">
          <p15:clr>
            <a:srgbClr val="F26B43"/>
          </p15:clr>
        </p15:guide>
        <p15:guide id="20" pos="2592">
          <p15:clr>
            <a:srgbClr val="F26B43"/>
          </p15:clr>
        </p15:guide>
        <p15:guide id="21" pos="2688">
          <p15:clr>
            <a:srgbClr val="F26B43"/>
          </p15:clr>
        </p15:guide>
        <p15:guide id="22" pos="3216">
          <p15:clr>
            <a:srgbClr val="F26B43"/>
          </p15:clr>
        </p15:guide>
        <p15:guide id="23" pos="3312">
          <p15:clr>
            <a:srgbClr val="F26B43"/>
          </p15:clr>
        </p15:guide>
        <p15:guide id="24" pos="3792">
          <p15:clr>
            <a:srgbClr val="F26B43"/>
          </p15:clr>
        </p15:guide>
        <p15:guide id="25" pos="3888">
          <p15:clr>
            <a:srgbClr val="F26B43"/>
          </p15:clr>
        </p15:guide>
        <p15:guide id="26" pos="4368">
          <p15:clr>
            <a:srgbClr val="F26B43"/>
          </p15:clr>
        </p15:guide>
        <p15:guide id="27" pos="4464">
          <p15:clr>
            <a:srgbClr val="F26B43"/>
          </p15:clr>
        </p15:guide>
        <p15:guide id="28" pos="4992">
          <p15:clr>
            <a:srgbClr val="F26B43"/>
          </p15:clr>
        </p15:guide>
        <p15:guide id="29" pos="5664">
          <p15:clr>
            <a:srgbClr val="F26B43"/>
          </p15:clr>
        </p15:guide>
        <p15:guide id="30" pos="5088">
          <p15:clr>
            <a:srgbClr val="F26B43"/>
          </p15:clr>
        </p15:guide>
        <p15:guide id="31" pos="7680">
          <p15:clr>
            <a:srgbClr val="F26B43"/>
          </p15:clr>
        </p15:guide>
        <p15:guide id="32" pos="6192">
          <p15:clr>
            <a:srgbClr val="F26B43"/>
          </p15:clr>
        </p15:guide>
        <p15:guide id="33" pos="6288">
          <p15:clr>
            <a:srgbClr val="F26B43"/>
          </p15:clr>
        </p15:guide>
        <p15:guide id="34" pos="6768">
          <p15:clr>
            <a:srgbClr val="F26B43"/>
          </p15:clr>
        </p15:guide>
        <p15:guide id="35" pos="6864">
          <p15:clr>
            <a:srgbClr val="F26B43"/>
          </p15:clr>
        </p15:guide>
        <p15:guide id="36" pos="7392">
          <p15:clr>
            <a:srgbClr val="F26B43"/>
          </p15:clr>
        </p15:guide>
        <p15:guide id="37" orient="horz" pos="42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 name="Shape 48"/>
        <p:cNvGrpSpPr/>
        <p:nvPr/>
      </p:nvGrpSpPr>
      <p:grpSpPr>
        <a:xfrm>
          <a:off x="0" y="0"/>
          <a:ext cx="0" cy="0"/>
          <a:chOff x="0" y="0"/>
          <a:chExt cx="0" cy="0"/>
        </a:xfrm>
      </p:grpSpPr>
      <p:sp>
        <p:nvSpPr>
          <p:cNvPr id="49" name="Google Shape;49;p7"/>
          <p:cNvSpPr txBox="1"/>
          <p:nvPr>
            <p:ph type="title"/>
          </p:nvPr>
        </p:nvSpPr>
        <p:spPr>
          <a:xfrm>
            <a:off x="466722" y="304800"/>
            <a:ext cx="10292043" cy="1325563"/>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p:nvPr>
            <p:ph idx="1" type="body"/>
          </p:nvPr>
        </p:nvSpPr>
        <p:spPr>
          <a:xfrm>
            <a:off x="466722" y="1676400"/>
            <a:ext cx="10314983" cy="4380643"/>
          </a:xfrm>
          <a:prstGeom prst="rect">
            <a:avLst/>
          </a:prstGeom>
          <a:noFill/>
          <a:ln>
            <a:noFill/>
          </a:ln>
        </p:spPr>
        <p:txBody>
          <a:bodyPr anchorCtr="0" anchor="t" bIns="45700" lIns="0" spcFirstLastPara="1" rIns="0" wrap="square" tIns="45700">
            <a:noAutofit/>
          </a:bodyPr>
          <a:lstStyle>
            <a:lvl1pPr indent="-330200" lvl="0" marL="457200" marR="0" rtl="0" algn="l">
              <a:lnSpc>
                <a:spcPct val="90000"/>
              </a:lnSpc>
              <a:spcBef>
                <a:spcPts val="600"/>
              </a:spcBef>
              <a:spcAft>
                <a:spcPts val="0"/>
              </a:spcAft>
              <a:buClr>
                <a:srgbClr val="005AAA"/>
              </a:buClr>
              <a:buSzPts val="1600"/>
              <a:buFont typeface="Arial"/>
              <a:buChar char="•"/>
              <a:defRPr b="0" i="0" sz="1600" u="none" cap="none" strike="noStrike">
                <a:solidFill>
                  <a:srgbClr val="595959"/>
                </a:solidFill>
                <a:latin typeface="Arial"/>
                <a:ea typeface="Arial"/>
                <a:cs typeface="Arial"/>
                <a:sym typeface="Arial"/>
              </a:defRPr>
            </a:lvl1pPr>
            <a:lvl2pPr indent="-309880" lvl="1" marL="914400" marR="0" rtl="0" algn="l">
              <a:lnSpc>
                <a:spcPct val="90000"/>
              </a:lnSpc>
              <a:spcBef>
                <a:spcPts val="600"/>
              </a:spcBef>
              <a:spcAft>
                <a:spcPts val="0"/>
              </a:spcAft>
              <a:buClr>
                <a:srgbClr val="005AAA"/>
              </a:buClr>
              <a:buSzPts val="1280"/>
              <a:buFont typeface="Courier New"/>
              <a:buChar char="o"/>
              <a:defRPr b="0" i="0" sz="1600" u="none" cap="none" strike="noStrike">
                <a:solidFill>
                  <a:srgbClr val="595959"/>
                </a:solidFill>
                <a:latin typeface="Arial"/>
                <a:ea typeface="Arial"/>
                <a:cs typeface="Arial"/>
                <a:sym typeface="Arial"/>
              </a:defRPr>
            </a:lvl2pPr>
            <a:lvl3pPr indent="-330200" lvl="2" marL="1371600" marR="0" rtl="0" algn="l">
              <a:lnSpc>
                <a:spcPct val="90000"/>
              </a:lnSpc>
              <a:spcBef>
                <a:spcPts val="600"/>
              </a:spcBef>
              <a:spcAft>
                <a:spcPts val="0"/>
              </a:spcAft>
              <a:buClr>
                <a:srgbClr val="005AAA"/>
              </a:buClr>
              <a:buSzPts val="1600"/>
              <a:buFont typeface="Arial"/>
              <a:buChar char="•"/>
              <a:defRPr b="0" i="0" sz="1600" u="none" cap="none" strike="noStrike">
                <a:solidFill>
                  <a:srgbClr val="595959"/>
                </a:solidFill>
                <a:latin typeface="Arial"/>
                <a:ea typeface="Arial"/>
                <a:cs typeface="Arial"/>
                <a:sym typeface="Arial"/>
              </a:defRPr>
            </a:lvl3pPr>
            <a:lvl4pPr indent="-309880" lvl="3" marL="1828800" marR="0" rtl="0" algn="l">
              <a:lnSpc>
                <a:spcPct val="90000"/>
              </a:lnSpc>
              <a:spcBef>
                <a:spcPts val="600"/>
              </a:spcBef>
              <a:spcAft>
                <a:spcPts val="0"/>
              </a:spcAft>
              <a:buClr>
                <a:srgbClr val="005AAA"/>
              </a:buClr>
              <a:buSzPts val="1280"/>
              <a:buFont typeface="Courier New"/>
              <a:buChar char="o"/>
              <a:defRPr b="0" i="0" sz="1600" u="none" cap="none" strike="noStrike">
                <a:solidFill>
                  <a:srgbClr val="595959"/>
                </a:solidFill>
                <a:latin typeface="Arial"/>
                <a:ea typeface="Arial"/>
                <a:cs typeface="Arial"/>
                <a:sym typeface="Arial"/>
              </a:defRPr>
            </a:lvl4pPr>
            <a:lvl5pPr indent="-330200" lvl="4" marL="2286000" marR="0" rtl="0" algn="l">
              <a:lnSpc>
                <a:spcPct val="90000"/>
              </a:lnSpc>
              <a:spcBef>
                <a:spcPts val="600"/>
              </a:spcBef>
              <a:spcAft>
                <a:spcPts val="0"/>
              </a:spcAft>
              <a:buClr>
                <a:srgbClr val="005AAA"/>
              </a:buClr>
              <a:buSzPts val="1600"/>
              <a:buFont typeface="Arial"/>
              <a:buChar char="•"/>
              <a:defRPr b="0" i="0" sz="1600" u="none" cap="none" strike="noStrike">
                <a:solidFill>
                  <a:srgbClr val="595959"/>
                </a:solidFill>
                <a:latin typeface="Arial"/>
                <a:ea typeface="Arial"/>
                <a:cs typeface="Arial"/>
                <a:sym typeface="Arial"/>
              </a:defRPr>
            </a:lvl5pPr>
            <a:lvl6pPr indent="-317500" lvl="5" marL="2743200"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 name="Google Shape;51;p7"/>
          <p:cNvSpPr/>
          <p:nvPr/>
        </p:nvSpPr>
        <p:spPr>
          <a:xfrm>
            <a:off x="0" y="0"/>
            <a:ext cx="12192000" cy="182880"/>
          </a:xfrm>
          <a:prstGeom prst="rect">
            <a:avLst/>
          </a:prstGeom>
          <a:solidFill>
            <a:srgbClr val="005A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2" name="Google Shape;52;p7"/>
          <p:cNvSpPr txBox="1"/>
          <p:nvPr/>
        </p:nvSpPr>
        <p:spPr>
          <a:xfrm>
            <a:off x="368595" y="6382512"/>
            <a:ext cx="447209" cy="3651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000">
                <a:solidFill>
                  <a:srgbClr val="595959"/>
                </a:solidFill>
                <a:latin typeface="Arial"/>
                <a:ea typeface="Arial"/>
                <a:cs typeface="Arial"/>
                <a:sym typeface="Arial"/>
              </a:rPr>
              <a:t>‹#›</a:t>
            </a:fld>
            <a:endParaRPr sz="1000">
              <a:solidFill>
                <a:srgbClr val="595959"/>
              </a:solidFill>
              <a:latin typeface="Arial"/>
              <a:ea typeface="Arial"/>
              <a:cs typeface="Arial"/>
              <a:sym typeface="Arial"/>
            </a:endParaRPr>
          </a:p>
        </p:txBody>
      </p:sp>
      <p:sp>
        <p:nvSpPr>
          <p:cNvPr id="53" name="Google Shape;53;p7"/>
          <p:cNvSpPr/>
          <p:nvPr/>
        </p:nvSpPr>
        <p:spPr>
          <a:xfrm>
            <a:off x="813816" y="6510528"/>
            <a:ext cx="2266950" cy="180975"/>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000">
                <a:solidFill>
                  <a:srgbClr val="595959"/>
                </a:solidFill>
                <a:latin typeface="Arial Narrow"/>
                <a:ea typeface="Arial Narrow"/>
                <a:cs typeface="Arial Narrow"/>
                <a:sym typeface="Arial Narrow"/>
              </a:rPr>
              <a:t>Proprietary &amp; Confidential </a:t>
            </a:r>
            <a:endParaRPr sz="1000">
              <a:solidFill>
                <a:srgbClr val="595959"/>
              </a:solidFill>
              <a:latin typeface="Arial"/>
              <a:ea typeface="Arial"/>
              <a:cs typeface="Arial"/>
              <a:sym typeface="Arial"/>
            </a:endParaRPr>
          </a:p>
        </p:txBody>
      </p:sp>
      <p:pic>
        <p:nvPicPr>
          <p:cNvPr id="54" name="Google Shape;54;p7"/>
          <p:cNvPicPr preferRelativeResize="0"/>
          <p:nvPr/>
        </p:nvPicPr>
        <p:blipFill rotWithShape="1">
          <a:blip r:embed="rId1">
            <a:alphaModFix/>
          </a:blip>
          <a:srcRect b="0" l="0" r="0" t="0"/>
          <a:stretch/>
        </p:blipFill>
        <p:spPr>
          <a:xfrm>
            <a:off x="10369296" y="6364224"/>
            <a:ext cx="1365504" cy="3151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0">
          <p15:clr>
            <a:srgbClr val="F26B43"/>
          </p15:clr>
        </p15:guide>
        <p15:guide id="2" pos="7680">
          <p15:clr>
            <a:srgbClr val="F26B43"/>
          </p15:clr>
        </p15:guide>
        <p15:guide id="3" orient="horz">
          <p15:clr>
            <a:srgbClr val="F26B43"/>
          </p15:clr>
        </p15:guide>
        <p15:guide id="4" orient="horz" pos="96">
          <p15:clr>
            <a:srgbClr val="F26B43"/>
          </p15:clr>
        </p15:guide>
        <p15:guide id="5" orient="horz" pos="288">
          <p15:clr>
            <a:srgbClr val="F26B43"/>
          </p15:clr>
        </p15:guide>
        <p15:guide id="6" orient="horz" pos="480">
          <p15:clr>
            <a:srgbClr val="F26B43"/>
          </p15:clr>
        </p15:guide>
        <p15:guide id="7" orient="horz" pos="672">
          <p15:clr>
            <a:srgbClr val="F26B43"/>
          </p15:clr>
        </p15:guide>
        <p15:guide id="8" orient="horz" pos="864">
          <p15:clr>
            <a:srgbClr val="F26B43"/>
          </p15:clr>
        </p15:guide>
        <p15:guide id="9" orient="horz" pos="1056">
          <p15:clr>
            <a:srgbClr val="F26B43"/>
          </p15:clr>
        </p15:guide>
        <p15:guide id="10" orient="horz" pos="3840">
          <p15:clr>
            <a:srgbClr val="F26B43"/>
          </p15:clr>
        </p15:guide>
        <p15:guide id="11" orient="horz" pos="4032">
          <p15:clr>
            <a:srgbClr val="F26B43"/>
          </p15:clr>
        </p15:guide>
        <p15:guide id="12" orient="horz" pos="4224">
          <p15:clr>
            <a:srgbClr val="F26B43"/>
          </p15:clr>
        </p15:guide>
        <p15:guide id="13">
          <p15:clr>
            <a:srgbClr val="F26B43"/>
          </p15:clr>
        </p15:guide>
        <p15:guide id="14" pos="288">
          <p15:clr>
            <a:srgbClr val="F26B43"/>
          </p15:clr>
        </p15:guide>
        <p15:guide id="15" pos="816">
          <p15:clr>
            <a:srgbClr val="F26B43"/>
          </p15:clr>
        </p15:guide>
        <p15:guide id="16" pos="912">
          <p15:clr>
            <a:srgbClr val="F26B43"/>
          </p15:clr>
        </p15:guide>
        <p15:guide id="17" pos="1392">
          <p15:clr>
            <a:srgbClr val="F26B43"/>
          </p15:clr>
        </p15:guide>
        <p15:guide id="18" pos="1488">
          <p15:clr>
            <a:srgbClr val="F26B43"/>
          </p15:clr>
        </p15:guide>
        <p15:guide id="19" pos="2016">
          <p15:clr>
            <a:srgbClr val="F26B43"/>
          </p15:clr>
        </p15:guide>
        <p15:guide id="20" pos="2112">
          <p15:clr>
            <a:srgbClr val="F26B43"/>
          </p15:clr>
        </p15:guide>
        <p15:guide id="21" pos="2592">
          <p15:clr>
            <a:srgbClr val="F26B43"/>
          </p15:clr>
        </p15:guide>
        <p15:guide id="22" pos="2688">
          <p15:clr>
            <a:srgbClr val="F26B43"/>
          </p15:clr>
        </p15:guide>
        <p15:guide id="23" pos="3216">
          <p15:clr>
            <a:srgbClr val="F26B43"/>
          </p15:clr>
        </p15:guide>
        <p15:guide id="24" pos="3312">
          <p15:clr>
            <a:srgbClr val="F26B43"/>
          </p15:clr>
        </p15:guide>
        <p15:guide id="25" pos="3792">
          <p15:clr>
            <a:srgbClr val="F26B43"/>
          </p15:clr>
        </p15:guide>
        <p15:guide id="26" pos="3888">
          <p15:clr>
            <a:srgbClr val="F26B43"/>
          </p15:clr>
        </p15:guide>
        <p15:guide id="27" pos="4368">
          <p15:clr>
            <a:srgbClr val="F26B43"/>
          </p15:clr>
        </p15:guide>
        <p15:guide id="28" pos="4464">
          <p15:clr>
            <a:srgbClr val="F26B43"/>
          </p15:clr>
        </p15:guide>
        <p15:guide id="29" pos="4992">
          <p15:clr>
            <a:srgbClr val="F26B43"/>
          </p15:clr>
        </p15:guide>
        <p15:guide id="30" pos="5088">
          <p15:clr>
            <a:srgbClr val="F26B43"/>
          </p15:clr>
        </p15:guide>
        <p15:guide id="31" pos="5568">
          <p15:clr>
            <a:srgbClr val="F26B43"/>
          </p15:clr>
        </p15:guide>
        <p15:guide id="32" pos="5664">
          <p15:clr>
            <a:srgbClr val="F26B43"/>
          </p15:clr>
        </p15:guide>
        <p15:guide id="33" pos="6192">
          <p15:clr>
            <a:srgbClr val="F26B43"/>
          </p15:clr>
        </p15:guide>
        <p15:guide id="34" pos="6288">
          <p15:clr>
            <a:srgbClr val="F26B43"/>
          </p15:clr>
        </p15:guide>
        <p15:guide id="35" pos="6768">
          <p15:clr>
            <a:srgbClr val="F26B43"/>
          </p15:clr>
        </p15:guide>
        <p15:guide id="36" pos="6864">
          <p15:clr>
            <a:srgbClr val="F26B43"/>
          </p15:clr>
        </p15:guide>
        <p15:guide id="37" pos="73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27"/>
          <p:cNvSpPr txBox="1"/>
          <p:nvPr>
            <p:ph type="title"/>
          </p:nvPr>
        </p:nvSpPr>
        <p:spPr>
          <a:xfrm>
            <a:off x="446301" y="360362"/>
            <a:ext cx="11307335" cy="1325563"/>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4400"/>
              <a:buFont typeface="Arial"/>
              <a:buNone/>
              <a:defRPr b="1"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2" name="Google Shape;172;p27"/>
          <p:cNvSpPr txBox="1"/>
          <p:nvPr>
            <p:ph idx="1" type="body"/>
          </p:nvPr>
        </p:nvSpPr>
        <p:spPr>
          <a:xfrm>
            <a:off x="457200" y="1820862"/>
            <a:ext cx="11277600" cy="4351338"/>
          </a:xfrm>
          <a:prstGeom prst="rect">
            <a:avLst/>
          </a:prstGeom>
          <a:noFill/>
          <a:ln>
            <a:noFill/>
          </a:ln>
        </p:spPr>
        <p:txBody>
          <a:bodyPr anchorCtr="0" anchor="t" bIns="45700" lIns="0" spcFirstLastPara="1" rIns="0"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3" name="Google Shape;17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4" name="Google Shape;17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5" name="Google Shape;17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6" name="Google Shape;176;p27"/>
          <p:cNvSpPr txBox="1"/>
          <p:nvPr/>
        </p:nvSpPr>
        <p:spPr>
          <a:xfrm>
            <a:off x="368595" y="6382512"/>
            <a:ext cx="447209" cy="3651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000">
                <a:solidFill>
                  <a:srgbClr val="595959"/>
                </a:solidFill>
                <a:latin typeface="Arial"/>
                <a:ea typeface="Arial"/>
                <a:cs typeface="Arial"/>
                <a:sym typeface="Arial"/>
              </a:rPr>
              <a:t>‹#›</a:t>
            </a:fld>
            <a:endParaRPr sz="1000">
              <a:solidFill>
                <a:srgbClr val="595959"/>
              </a:solidFill>
              <a:latin typeface="Arial"/>
              <a:ea typeface="Arial"/>
              <a:cs typeface="Arial"/>
              <a:sym typeface="Arial"/>
            </a:endParaRPr>
          </a:p>
        </p:txBody>
      </p:sp>
      <p:sp>
        <p:nvSpPr>
          <p:cNvPr id="177" name="Google Shape;177;p27"/>
          <p:cNvSpPr/>
          <p:nvPr/>
        </p:nvSpPr>
        <p:spPr>
          <a:xfrm>
            <a:off x="813816" y="6510528"/>
            <a:ext cx="2266950" cy="180975"/>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000">
                <a:solidFill>
                  <a:srgbClr val="595959"/>
                </a:solidFill>
                <a:latin typeface="Arial Narrow"/>
                <a:ea typeface="Arial Narrow"/>
                <a:cs typeface="Arial Narrow"/>
                <a:sym typeface="Arial Narrow"/>
              </a:rPr>
              <a:t>Proprietary &amp; Confidential </a:t>
            </a:r>
            <a:endParaRPr sz="1000">
              <a:solidFill>
                <a:srgbClr val="595959"/>
              </a:solidFill>
              <a:latin typeface="Arial"/>
              <a:ea typeface="Arial"/>
              <a:cs typeface="Arial"/>
              <a:sym typeface="Arial"/>
            </a:endParaRPr>
          </a:p>
        </p:txBody>
      </p:sp>
      <p:pic>
        <p:nvPicPr>
          <p:cNvPr id="178" name="Google Shape;178;p27"/>
          <p:cNvPicPr preferRelativeResize="0"/>
          <p:nvPr/>
        </p:nvPicPr>
        <p:blipFill rotWithShape="1">
          <a:blip r:embed="rId1">
            <a:alphaModFix/>
          </a:blip>
          <a:srcRect b="0" l="0" r="0" t="0"/>
          <a:stretch/>
        </p:blipFill>
        <p:spPr>
          <a:xfrm>
            <a:off x="10369296" y="6364224"/>
            <a:ext cx="1365504" cy="3151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2" r:id="rId2"/>
    <p:sldLayoutId id="2147483673" r:id="rId3"/>
    <p:sldLayoutId id="2147483674" r:id="rId4"/>
    <p:sldLayoutId id="2147483675" r:id="rId5"/>
    <p:sldLayoutId id="214748367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840">
          <p15:clr>
            <a:srgbClr val="F26B43"/>
          </p15:clr>
        </p15:guide>
        <p15:guide id="2" pos="5568">
          <p15:clr>
            <a:srgbClr val="F26B43"/>
          </p15:clr>
        </p15:guide>
        <p15:guide id="3" orient="horz">
          <p15:clr>
            <a:srgbClr val="F26B43"/>
          </p15:clr>
        </p15:guide>
        <p15:guide id="4" orient="horz" pos="96">
          <p15:clr>
            <a:srgbClr val="F26B43"/>
          </p15:clr>
        </p15:guide>
        <p15:guide id="5" orient="horz" pos="288">
          <p15:clr>
            <a:srgbClr val="F26B43"/>
          </p15:clr>
        </p15:guide>
        <p15:guide id="6" orient="horz" pos="480">
          <p15:clr>
            <a:srgbClr val="F26B43"/>
          </p15:clr>
        </p15:guide>
        <p15:guide id="7" orient="horz" pos="672">
          <p15:clr>
            <a:srgbClr val="F26B43"/>
          </p15:clr>
        </p15:guide>
        <p15:guide id="8" orient="horz" pos="864">
          <p15:clr>
            <a:srgbClr val="F26B43"/>
          </p15:clr>
        </p15:guide>
        <p15:guide id="9" orient="horz" pos="1056">
          <p15:clr>
            <a:srgbClr val="F26B43"/>
          </p15:clr>
        </p15:guide>
        <p15:guide id="10" orient="horz" pos="4320">
          <p15:clr>
            <a:srgbClr val="F26B43"/>
          </p15:clr>
        </p15:guide>
        <p15:guide id="11" orient="horz" pos="4032">
          <p15:clr>
            <a:srgbClr val="F26B43"/>
          </p15:clr>
        </p15:guide>
        <p15:guide id="12">
          <p15:clr>
            <a:srgbClr val="F26B43"/>
          </p15:clr>
        </p15:guide>
        <p15:guide id="13" pos="288">
          <p15:clr>
            <a:srgbClr val="F26B43"/>
          </p15:clr>
        </p15:guide>
        <p15:guide id="14" pos="816">
          <p15:clr>
            <a:srgbClr val="F26B43"/>
          </p15:clr>
        </p15:guide>
        <p15:guide id="15" pos="912">
          <p15:clr>
            <a:srgbClr val="F26B43"/>
          </p15:clr>
        </p15:guide>
        <p15:guide id="16" pos="1392">
          <p15:clr>
            <a:srgbClr val="F26B43"/>
          </p15:clr>
        </p15:guide>
        <p15:guide id="17" pos="1488">
          <p15:clr>
            <a:srgbClr val="F26B43"/>
          </p15:clr>
        </p15:guide>
        <p15:guide id="18" pos="2016">
          <p15:clr>
            <a:srgbClr val="F26B43"/>
          </p15:clr>
        </p15:guide>
        <p15:guide id="19" pos="2112">
          <p15:clr>
            <a:srgbClr val="F26B43"/>
          </p15:clr>
        </p15:guide>
        <p15:guide id="20" pos="2592">
          <p15:clr>
            <a:srgbClr val="F26B43"/>
          </p15:clr>
        </p15:guide>
        <p15:guide id="21" pos="2688">
          <p15:clr>
            <a:srgbClr val="F26B43"/>
          </p15:clr>
        </p15:guide>
        <p15:guide id="22" pos="3216">
          <p15:clr>
            <a:srgbClr val="F26B43"/>
          </p15:clr>
        </p15:guide>
        <p15:guide id="23" pos="3312">
          <p15:clr>
            <a:srgbClr val="F26B43"/>
          </p15:clr>
        </p15:guide>
        <p15:guide id="24" pos="3792">
          <p15:clr>
            <a:srgbClr val="F26B43"/>
          </p15:clr>
        </p15:guide>
        <p15:guide id="25" pos="3888">
          <p15:clr>
            <a:srgbClr val="F26B43"/>
          </p15:clr>
        </p15:guide>
        <p15:guide id="26" pos="4368">
          <p15:clr>
            <a:srgbClr val="F26B43"/>
          </p15:clr>
        </p15:guide>
        <p15:guide id="27" pos="4464">
          <p15:clr>
            <a:srgbClr val="F26B43"/>
          </p15:clr>
        </p15:guide>
        <p15:guide id="28" pos="4992">
          <p15:clr>
            <a:srgbClr val="F26B43"/>
          </p15:clr>
        </p15:guide>
        <p15:guide id="29" pos="5664">
          <p15:clr>
            <a:srgbClr val="F26B43"/>
          </p15:clr>
        </p15:guide>
        <p15:guide id="30" pos="5088">
          <p15:clr>
            <a:srgbClr val="F26B43"/>
          </p15:clr>
        </p15:guide>
        <p15:guide id="31" pos="7680">
          <p15:clr>
            <a:srgbClr val="F26B43"/>
          </p15:clr>
        </p15:guide>
        <p15:guide id="32" pos="6192">
          <p15:clr>
            <a:srgbClr val="F26B43"/>
          </p15:clr>
        </p15:guide>
        <p15:guide id="33" pos="6288">
          <p15:clr>
            <a:srgbClr val="F26B43"/>
          </p15:clr>
        </p15:guide>
        <p15:guide id="34" pos="6768">
          <p15:clr>
            <a:srgbClr val="F26B43"/>
          </p15:clr>
        </p15:guide>
        <p15:guide id="35" pos="6864">
          <p15:clr>
            <a:srgbClr val="F26B43"/>
          </p15:clr>
        </p15:guide>
        <p15:guide id="36" pos="7392">
          <p15:clr>
            <a:srgbClr val="F26B43"/>
          </p15:clr>
        </p15:guide>
        <p15:guide id="37" orient="horz" pos="42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33"/>
          <p:cNvSpPr txBox="1"/>
          <p:nvPr>
            <p:ph type="title"/>
          </p:nvPr>
        </p:nvSpPr>
        <p:spPr>
          <a:xfrm>
            <a:off x="466722" y="304800"/>
            <a:ext cx="10292043" cy="1325563"/>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6" name="Google Shape;206;p33"/>
          <p:cNvSpPr txBox="1"/>
          <p:nvPr>
            <p:ph idx="1" type="body"/>
          </p:nvPr>
        </p:nvSpPr>
        <p:spPr>
          <a:xfrm>
            <a:off x="466722" y="1705705"/>
            <a:ext cx="10314983" cy="4351338"/>
          </a:xfrm>
          <a:prstGeom prst="rect">
            <a:avLst/>
          </a:prstGeom>
          <a:noFill/>
          <a:ln>
            <a:noFill/>
          </a:ln>
        </p:spPr>
        <p:txBody>
          <a:bodyPr anchorCtr="0" anchor="t" bIns="45700" lIns="0" spcFirstLastPara="1" rIns="0" wrap="square" tIns="45700">
            <a:noAutofit/>
          </a:bodyPr>
          <a:lstStyle>
            <a:lvl1pPr indent="-317500" lvl="0" marL="457200" marR="0" rtl="0" algn="l">
              <a:lnSpc>
                <a:spcPct val="90000"/>
              </a:lnSpc>
              <a:spcBef>
                <a:spcPts val="10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1pPr>
            <a:lvl2pPr indent="-299719" lvl="1" marL="914400"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2pPr>
            <a:lvl3pPr indent="-317500" lvl="2" marL="1371600"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3pPr>
            <a:lvl4pPr indent="-299719" lvl="3" marL="1828800" marR="0" rtl="0" algn="l">
              <a:lnSpc>
                <a:spcPct val="90000"/>
              </a:lnSpc>
              <a:spcBef>
                <a:spcPts val="500"/>
              </a:spcBef>
              <a:spcAft>
                <a:spcPts val="0"/>
              </a:spcAft>
              <a:buClr>
                <a:srgbClr val="005AAA"/>
              </a:buClr>
              <a:buSzPts val="1120"/>
              <a:buFont typeface="Courier New"/>
              <a:buChar char="o"/>
              <a:defRPr b="0" i="0" sz="1400" u="none" cap="none" strike="noStrike">
                <a:solidFill>
                  <a:srgbClr val="595959"/>
                </a:solidFill>
                <a:latin typeface="Arial"/>
                <a:ea typeface="Arial"/>
                <a:cs typeface="Arial"/>
                <a:sym typeface="Arial"/>
              </a:defRPr>
            </a:lvl4pPr>
            <a:lvl5pPr indent="-317500" lvl="4" marL="2286000" marR="0" rtl="0" algn="l">
              <a:lnSpc>
                <a:spcPct val="90000"/>
              </a:lnSpc>
              <a:spcBef>
                <a:spcPts val="500"/>
              </a:spcBef>
              <a:spcAft>
                <a:spcPts val="0"/>
              </a:spcAft>
              <a:buClr>
                <a:srgbClr val="005AAA"/>
              </a:buClr>
              <a:buSzPts val="1400"/>
              <a:buFont typeface="Arial"/>
              <a:buChar char="•"/>
              <a:defRPr b="0" i="0" sz="1400" u="none" cap="none" strike="noStrike">
                <a:solidFill>
                  <a:srgbClr val="595959"/>
                </a:solidFill>
                <a:latin typeface="Arial"/>
                <a:ea typeface="Arial"/>
                <a:cs typeface="Arial"/>
                <a:sym typeface="Arial"/>
              </a:defRPr>
            </a:lvl5pPr>
            <a:lvl6pPr indent="-317500" lvl="5" marL="2743200" marR="0" rtl="0" algn="l">
              <a:lnSpc>
                <a:spcPct val="90000"/>
              </a:lnSpc>
              <a:spcBef>
                <a:spcPts val="500"/>
              </a:spcBef>
              <a:spcAft>
                <a:spcPts val="0"/>
              </a:spcAft>
              <a:buClr>
                <a:srgbClr val="0059AB"/>
              </a:buClr>
              <a:buSzPts val="1400"/>
              <a:buFont typeface="Arial"/>
              <a:buChar char="•"/>
              <a:defRPr b="0" i="0" sz="1400" u="none" cap="none" strike="noStrike">
                <a:solidFill>
                  <a:schemeClr val="dk1"/>
                </a:solidFill>
                <a:latin typeface="Arial"/>
                <a:ea typeface="Arial"/>
                <a:cs typeface="Arial"/>
                <a:sym typeface="Arial"/>
              </a:defRPr>
            </a:lvl6pPr>
            <a:lvl7pPr indent="-228600" lvl="6" marL="3200400" marR="0" rtl="0" algn="l">
              <a:lnSpc>
                <a:spcPct val="90000"/>
              </a:lnSpc>
              <a:spcBef>
                <a:spcPts val="500"/>
              </a:spcBef>
              <a:spcAft>
                <a:spcPts val="0"/>
              </a:spcAft>
              <a:buClr>
                <a:srgbClr val="595959"/>
              </a:buClr>
              <a:buSzPts val="1400"/>
              <a:buFont typeface="Arial"/>
              <a:buNone/>
              <a:defRPr b="1" i="0" sz="1400" u="none" cap="none" strike="noStrike">
                <a:solidFill>
                  <a:srgbClr val="595959"/>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7" name="Google Shape;207;p33"/>
          <p:cNvSpPr txBox="1"/>
          <p:nvPr/>
        </p:nvSpPr>
        <p:spPr>
          <a:xfrm>
            <a:off x="368595" y="6382512"/>
            <a:ext cx="447209" cy="36512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000">
                <a:solidFill>
                  <a:srgbClr val="595959"/>
                </a:solidFill>
                <a:latin typeface="Arial"/>
                <a:ea typeface="Arial"/>
                <a:cs typeface="Arial"/>
                <a:sym typeface="Arial"/>
              </a:rPr>
              <a:t>‹#›</a:t>
            </a:fld>
            <a:endParaRPr sz="1000">
              <a:solidFill>
                <a:srgbClr val="595959"/>
              </a:solidFill>
              <a:latin typeface="Arial"/>
              <a:ea typeface="Arial"/>
              <a:cs typeface="Arial"/>
              <a:sym typeface="Arial"/>
            </a:endParaRPr>
          </a:p>
        </p:txBody>
      </p:sp>
      <p:sp>
        <p:nvSpPr>
          <p:cNvPr id="208" name="Google Shape;208;p33"/>
          <p:cNvSpPr/>
          <p:nvPr/>
        </p:nvSpPr>
        <p:spPr>
          <a:xfrm>
            <a:off x="813816" y="6510528"/>
            <a:ext cx="2266950" cy="180975"/>
          </a:xfrm>
          <a:custGeom>
            <a:rect b="b" l="l" r="r" t="t"/>
            <a:pathLst>
              <a:path extrusionOk="0" h="21600" w="21600">
                <a:moveTo>
                  <a:pt x="0" y="0"/>
                </a:moveTo>
                <a:lnTo>
                  <a:pt x="21599" y="0"/>
                </a:lnTo>
                <a:lnTo>
                  <a:pt x="21599" y="21600"/>
                </a:lnTo>
                <a:lnTo>
                  <a:pt x="0" y="21600"/>
                </a:lnTo>
                <a:lnTo>
                  <a:pt x="0" y="0"/>
                </a:lnTo>
                <a:close/>
              </a:path>
            </a:pathLst>
          </a:custGeom>
          <a:noFill/>
          <a:ln>
            <a:noFill/>
          </a:ln>
        </p:spPr>
        <p:txBody>
          <a:bodyPr anchorCtr="0" anchor="t" bIns="45700" lIns="45700" spcFirstLastPara="1" rIns="45700" wrap="square" tIns="45700">
            <a:noAutofit/>
          </a:bodyPr>
          <a:lstStyle/>
          <a:p>
            <a:pPr indent="0" lvl="0" marL="0" marR="0" rtl="0" algn="l">
              <a:spcBef>
                <a:spcPts val="0"/>
              </a:spcBef>
              <a:spcAft>
                <a:spcPts val="0"/>
              </a:spcAft>
              <a:buNone/>
            </a:pPr>
            <a:r>
              <a:rPr lang="en-US" sz="1000">
                <a:solidFill>
                  <a:srgbClr val="595959"/>
                </a:solidFill>
                <a:latin typeface="Arial Narrow"/>
                <a:ea typeface="Arial Narrow"/>
                <a:cs typeface="Arial Narrow"/>
                <a:sym typeface="Arial Narrow"/>
              </a:rPr>
              <a:t>Proprietary &amp; Confidential </a:t>
            </a:r>
            <a:endParaRPr sz="1000">
              <a:solidFill>
                <a:srgbClr val="595959"/>
              </a:solidFill>
              <a:latin typeface="Arial"/>
              <a:ea typeface="Arial"/>
              <a:cs typeface="Arial"/>
              <a:sym typeface="Arial"/>
            </a:endParaRPr>
          </a:p>
        </p:txBody>
      </p:sp>
      <p:pic>
        <p:nvPicPr>
          <p:cNvPr id="209" name="Google Shape;209;p33"/>
          <p:cNvPicPr preferRelativeResize="0"/>
          <p:nvPr/>
        </p:nvPicPr>
        <p:blipFill rotWithShape="1">
          <a:blip r:embed="rId1">
            <a:alphaModFix/>
          </a:blip>
          <a:srcRect b="0" l="0" r="0" t="0"/>
          <a:stretch/>
        </p:blipFill>
        <p:spPr>
          <a:xfrm>
            <a:off x="10369296" y="6364224"/>
            <a:ext cx="1365504" cy="3151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320">
          <p15:clr>
            <a:srgbClr val="F26B43"/>
          </p15:clr>
        </p15:guide>
        <p15:guide id="2" pos="7680">
          <p15:clr>
            <a:srgbClr val="F26B43"/>
          </p15:clr>
        </p15:guide>
        <p15:guide id="3" orient="horz">
          <p15:clr>
            <a:srgbClr val="F26B43"/>
          </p15:clr>
        </p15:guide>
        <p15:guide id="4" orient="horz" pos="96">
          <p15:clr>
            <a:srgbClr val="F26B43"/>
          </p15:clr>
        </p15:guide>
        <p15:guide id="5" orient="horz" pos="288">
          <p15:clr>
            <a:srgbClr val="F26B43"/>
          </p15:clr>
        </p15:guide>
        <p15:guide id="6" orient="horz" pos="480">
          <p15:clr>
            <a:srgbClr val="F26B43"/>
          </p15:clr>
        </p15:guide>
        <p15:guide id="7" orient="horz" pos="672">
          <p15:clr>
            <a:srgbClr val="F26B43"/>
          </p15:clr>
        </p15:guide>
        <p15:guide id="8" orient="horz" pos="864">
          <p15:clr>
            <a:srgbClr val="F26B43"/>
          </p15:clr>
        </p15:guide>
        <p15:guide id="9" orient="horz" pos="1056">
          <p15:clr>
            <a:srgbClr val="F26B43"/>
          </p15:clr>
        </p15:guide>
        <p15:guide id="10" orient="horz" pos="3840">
          <p15:clr>
            <a:srgbClr val="F26B43"/>
          </p15:clr>
        </p15:guide>
        <p15:guide id="11" orient="horz" pos="4032">
          <p15:clr>
            <a:srgbClr val="F26B43"/>
          </p15:clr>
        </p15:guide>
        <p15:guide id="12" orient="horz" pos="4224">
          <p15:clr>
            <a:srgbClr val="F26B43"/>
          </p15:clr>
        </p15:guide>
        <p15:guide id="13">
          <p15:clr>
            <a:srgbClr val="F26B43"/>
          </p15:clr>
        </p15:guide>
        <p15:guide id="14" pos="288">
          <p15:clr>
            <a:srgbClr val="F26B43"/>
          </p15:clr>
        </p15:guide>
        <p15:guide id="15" pos="816">
          <p15:clr>
            <a:srgbClr val="F26B43"/>
          </p15:clr>
        </p15:guide>
        <p15:guide id="16" pos="912">
          <p15:clr>
            <a:srgbClr val="F26B43"/>
          </p15:clr>
        </p15:guide>
        <p15:guide id="17" pos="1392">
          <p15:clr>
            <a:srgbClr val="F26B43"/>
          </p15:clr>
        </p15:guide>
        <p15:guide id="18" pos="1488">
          <p15:clr>
            <a:srgbClr val="F26B43"/>
          </p15:clr>
        </p15:guide>
        <p15:guide id="19" pos="2016">
          <p15:clr>
            <a:srgbClr val="F26B43"/>
          </p15:clr>
        </p15:guide>
        <p15:guide id="20" pos="2112">
          <p15:clr>
            <a:srgbClr val="F26B43"/>
          </p15:clr>
        </p15:guide>
        <p15:guide id="21" pos="2592">
          <p15:clr>
            <a:srgbClr val="F26B43"/>
          </p15:clr>
        </p15:guide>
        <p15:guide id="22" pos="2688">
          <p15:clr>
            <a:srgbClr val="F26B43"/>
          </p15:clr>
        </p15:guide>
        <p15:guide id="23" pos="3216">
          <p15:clr>
            <a:srgbClr val="F26B43"/>
          </p15:clr>
        </p15:guide>
        <p15:guide id="24" pos="3312">
          <p15:clr>
            <a:srgbClr val="F26B43"/>
          </p15:clr>
        </p15:guide>
        <p15:guide id="25" pos="3792">
          <p15:clr>
            <a:srgbClr val="F26B43"/>
          </p15:clr>
        </p15:guide>
        <p15:guide id="26" pos="3888">
          <p15:clr>
            <a:srgbClr val="F26B43"/>
          </p15:clr>
        </p15:guide>
        <p15:guide id="27" pos="4368">
          <p15:clr>
            <a:srgbClr val="F26B43"/>
          </p15:clr>
        </p15:guide>
        <p15:guide id="28" pos="4464">
          <p15:clr>
            <a:srgbClr val="F26B43"/>
          </p15:clr>
        </p15:guide>
        <p15:guide id="29" pos="4992">
          <p15:clr>
            <a:srgbClr val="F26B43"/>
          </p15:clr>
        </p15:guide>
        <p15:guide id="30" pos="5088">
          <p15:clr>
            <a:srgbClr val="F26B43"/>
          </p15:clr>
        </p15:guide>
        <p15:guide id="31" pos="5568">
          <p15:clr>
            <a:srgbClr val="F26B43"/>
          </p15:clr>
        </p15:guide>
        <p15:guide id="32" pos="5664">
          <p15:clr>
            <a:srgbClr val="F26B43"/>
          </p15:clr>
        </p15:guide>
        <p15:guide id="33" pos="6192">
          <p15:clr>
            <a:srgbClr val="F26B43"/>
          </p15:clr>
        </p15:guide>
        <p15:guide id="34" pos="6288">
          <p15:clr>
            <a:srgbClr val="F26B43"/>
          </p15:clr>
        </p15:guide>
        <p15:guide id="35" pos="6768">
          <p15:clr>
            <a:srgbClr val="F26B43"/>
          </p15:clr>
        </p15:guide>
        <p15:guide id="36" pos="6864">
          <p15:clr>
            <a:srgbClr val="F26B43"/>
          </p15:clr>
        </p15:guide>
        <p15:guide id="37" pos="73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48.png"/><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6.png"/><Relationship Id="rId4" Type="http://schemas.openxmlformats.org/officeDocument/2006/relationships/image" Target="../media/image31.png"/><Relationship Id="rId9"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47.png"/><Relationship Id="rId4" Type="http://schemas.openxmlformats.org/officeDocument/2006/relationships/image" Target="../media/image4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hyperlink" Target="http://www.youtube.com/watch?v=502ILHjX9EE" TargetMode="External"/><Relationship Id="rId4" Type="http://schemas.openxmlformats.org/officeDocument/2006/relationships/image" Target="../media/image52.jpg"/></Relationships>
</file>

<file path=ppt/slides/_rels/slide15.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40.png"/><Relationship Id="rId13" Type="http://schemas.openxmlformats.org/officeDocument/2006/relationships/image" Target="../media/image37.png"/><Relationship Id="rId12" Type="http://schemas.openxmlformats.org/officeDocument/2006/relationships/image" Target="../media/image55.png"/><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76.png"/><Relationship Id="rId4" Type="http://schemas.openxmlformats.org/officeDocument/2006/relationships/image" Target="../media/image31.png"/><Relationship Id="rId9" Type="http://schemas.openxmlformats.org/officeDocument/2006/relationships/image" Target="../media/image35.png"/><Relationship Id="rId5" Type="http://schemas.openxmlformats.org/officeDocument/2006/relationships/image" Target="../media/image30.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6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5.png"/><Relationship Id="rId9"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58.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6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62.jpg"/><Relationship Id="rId4" Type="http://schemas.openxmlformats.org/officeDocument/2006/relationships/image" Target="../media/image5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7.png"/><Relationship Id="rId4" Type="http://schemas.openxmlformats.org/officeDocument/2006/relationships/image" Target="../media/image6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7.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1" Type="http://schemas.openxmlformats.org/officeDocument/2006/relationships/image" Target="../media/image67.png"/><Relationship Id="rId10" Type="http://schemas.openxmlformats.org/officeDocument/2006/relationships/image" Target="../media/image34.png"/><Relationship Id="rId13" Type="http://schemas.openxmlformats.org/officeDocument/2006/relationships/image" Target="../media/image32.png"/><Relationship Id="rId12" Type="http://schemas.openxmlformats.org/officeDocument/2006/relationships/image" Target="../media/image37.png"/><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76.png"/><Relationship Id="rId4" Type="http://schemas.openxmlformats.org/officeDocument/2006/relationships/image" Target="../media/image31.png"/><Relationship Id="rId9" Type="http://schemas.openxmlformats.org/officeDocument/2006/relationships/image" Target="../media/image40.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8.jpg"/></Relationships>
</file>

<file path=ppt/slides/_rels/slide3.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2.jpg"/><Relationship Id="rId13" Type="http://schemas.openxmlformats.org/officeDocument/2006/relationships/image" Target="../media/image25.png"/><Relationship Id="rId12"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6.jpg"/><Relationship Id="rId4" Type="http://schemas.openxmlformats.org/officeDocument/2006/relationships/image" Target="../media/image17.jpg"/><Relationship Id="rId9" Type="http://schemas.openxmlformats.org/officeDocument/2006/relationships/image" Target="../media/image21.png"/><Relationship Id="rId5" Type="http://schemas.openxmlformats.org/officeDocument/2006/relationships/image" Target="../media/image12.gif"/><Relationship Id="rId6" Type="http://schemas.openxmlformats.org/officeDocument/2006/relationships/image" Target="../media/image20.jpg"/><Relationship Id="rId7" Type="http://schemas.openxmlformats.org/officeDocument/2006/relationships/image" Target="../media/image13.jpg"/><Relationship Id="rId8"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9.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7.png"/><Relationship Id="rId13" Type="http://schemas.openxmlformats.org/officeDocument/2006/relationships/image" Target="../media/image70.png"/><Relationship Id="rId12" Type="http://schemas.openxmlformats.org/officeDocument/2006/relationships/image" Target="../media/image30.png"/><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76.png"/><Relationship Id="rId4" Type="http://schemas.openxmlformats.org/officeDocument/2006/relationships/image" Target="../media/image29.png"/><Relationship Id="rId9"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35.png"/><Relationship Id="rId8"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3.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32.png"/><Relationship Id="rId13" Type="http://schemas.openxmlformats.org/officeDocument/2006/relationships/image" Target="../media/image31.png"/><Relationship Id="rId12" Type="http://schemas.openxmlformats.org/officeDocument/2006/relationships/image" Target="../media/image75.png"/><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72.jpg"/><Relationship Id="rId4" Type="http://schemas.openxmlformats.org/officeDocument/2006/relationships/image" Target="../media/image29.png"/><Relationship Id="rId9" Type="http://schemas.openxmlformats.org/officeDocument/2006/relationships/image" Target="../media/image37.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40.png"/><Relationship Id="rId8"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7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89.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82.jpg"/></Relationships>
</file>

<file path=ppt/slides/_rels/slide4.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0.png"/><Relationship Id="rId13" Type="http://schemas.openxmlformats.org/officeDocument/2006/relationships/image" Target="../media/image37.png"/><Relationship Id="rId12" Type="http://schemas.openxmlformats.org/officeDocument/2006/relationships/image" Target="../media/image34.png"/><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76.png"/><Relationship Id="rId4" Type="http://schemas.openxmlformats.org/officeDocument/2006/relationships/image" Target="../media/image31.png"/><Relationship Id="rId9"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7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7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8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83.png"/><Relationship Id="rId4" Type="http://schemas.openxmlformats.org/officeDocument/2006/relationships/image" Target="../media/image86.png"/><Relationship Id="rId5"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comments" Target="../comments/comment2.xml"/><Relationship Id="rId4" Type="http://schemas.openxmlformats.org/officeDocument/2006/relationships/image" Target="../media/image47.png"/><Relationship Id="rId5" Type="http://schemas.openxmlformats.org/officeDocument/2006/relationships/image" Target="../media/image81.png"/><Relationship Id="rId6" Type="http://schemas.openxmlformats.org/officeDocument/2006/relationships/image" Target="../media/image80.png"/><Relationship Id="rId7" Type="http://schemas.openxmlformats.org/officeDocument/2006/relationships/image" Target="../media/image88.png"/></Relationships>
</file>

<file path=ppt/slides/_rels/slide4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0.png"/><Relationship Id="rId13" Type="http://schemas.openxmlformats.org/officeDocument/2006/relationships/image" Target="../media/image35.png"/><Relationship Id="rId12" Type="http://schemas.openxmlformats.org/officeDocument/2006/relationships/image" Target="../media/image93.png"/><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76.png"/><Relationship Id="rId4" Type="http://schemas.openxmlformats.org/officeDocument/2006/relationships/image" Target="../media/image27.png"/><Relationship Id="rId9"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40.png"/><Relationship Id="rId7" Type="http://schemas.openxmlformats.org/officeDocument/2006/relationships/image" Target="../media/image34.png"/><Relationship Id="rId8"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7.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11" Type="http://schemas.openxmlformats.org/officeDocument/2006/relationships/image" Target="../media/image95.png"/><Relationship Id="rId10" Type="http://schemas.openxmlformats.org/officeDocument/2006/relationships/image" Target="../media/image31.png"/><Relationship Id="rId13" Type="http://schemas.openxmlformats.org/officeDocument/2006/relationships/image" Target="../media/image29.png"/><Relationship Id="rId12" Type="http://schemas.openxmlformats.org/officeDocument/2006/relationships/image" Target="../media/image35.png"/><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76.png"/><Relationship Id="rId4" Type="http://schemas.openxmlformats.org/officeDocument/2006/relationships/image" Target="../media/image28.png"/><Relationship Id="rId9"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34.png"/><Relationship Id="rId7" Type="http://schemas.openxmlformats.org/officeDocument/2006/relationships/image" Target="../media/image37.png"/><Relationship Id="rId8"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9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9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5.png"/><Relationship Id="rId13" Type="http://schemas.openxmlformats.org/officeDocument/2006/relationships/image" Target="../media/image27.png"/><Relationship Id="rId12" Type="http://schemas.openxmlformats.org/officeDocument/2006/relationships/image" Target="../media/image104.png"/><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76.png"/><Relationship Id="rId4" Type="http://schemas.openxmlformats.org/officeDocument/2006/relationships/image" Target="../media/image40.png"/><Relationship Id="rId9"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32.png"/><Relationship Id="rId8"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comments" Target="../comments/comment3.xml"/><Relationship Id="rId4" Type="http://schemas.openxmlformats.org/officeDocument/2006/relationships/image" Target="../media/image100.png"/><Relationship Id="rId5" Type="http://schemas.openxmlformats.org/officeDocument/2006/relationships/image" Target="../media/image9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7.png"/><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7.png"/><Relationship Id="rId4" Type="http://schemas.openxmlformats.org/officeDocument/2006/relationships/image" Target="../media/image97.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102.jpg"/><Relationship Id="rId4" Type="http://schemas.openxmlformats.org/officeDocument/2006/relationships/image" Target="../media/image10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0.png"/><Relationship Id="rId13" Type="http://schemas.openxmlformats.org/officeDocument/2006/relationships/image" Target="../media/image40.png"/><Relationship Id="rId12" Type="http://schemas.openxmlformats.org/officeDocument/2006/relationships/image" Target="../media/image37.png"/><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6.png"/><Relationship Id="rId4" Type="http://schemas.openxmlformats.org/officeDocument/2006/relationships/image" Target="../media/image31.png"/><Relationship Id="rId9" Type="http://schemas.openxmlformats.org/officeDocument/2006/relationships/image" Target="../media/image38.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9.png"/><Relationship Id="rId5"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2.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2"/>
          <p:cNvSpPr txBox="1"/>
          <p:nvPr>
            <p:ph type="title"/>
          </p:nvPr>
        </p:nvSpPr>
        <p:spPr>
          <a:xfrm>
            <a:off x="4572000" y="838200"/>
            <a:ext cx="7162800" cy="1325563"/>
          </a:xfrm>
          <a:prstGeom prst="rect">
            <a:avLst/>
          </a:prstGeom>
          <a:noFill/>
          <a:ln>
            <a:noFill/>
          </a:ln>
        </p:spPr>
        <p:txBody>
          <a:bodyPr anchorCtr="0" anchor="ctr" bIns="45700" lIns="0" spcFirstLastPara="1" rIns="0" wrap="square" tIns="45700">
            <a:noAutofit/>
          </a:bodyPr>
          <a:lstStyle/>
          <a:p>
            <a:pPr indent="0" lvl="0" marL="0" rtl="0" algn="r">
              <a:lnSpc>
                <a:spcPct val="90000"/>
              </a:lnSpc>
              <a:spcBef>
                <a:spcPts val="0"/>
              </a:spcBef>
              <a:spcAft>
                <a:spcPts val="0"/>
              </a:spcAft>
              <a:buClr>
                <a:schemeClr val="lt1"/>
              </a:buClr>
              <a:buSzPts val="4400"/>
              <a:buFont typeface="Arial"/>
              <a:buNone/>
            </a:pPr>
            <a:r>
              <a:rPr lang="en-US"/>
              <a:t>PRODUCT MANAGEMENT</a:t>
            </a:r>
            <a:endParaRPr/>
          </a:p>
        </p:txBody>
      </p:sp>
      <p:sp>
        <p:nvSpPr>
          <p:cNvPr id="319" name="Google Shape;319;p42"/>
          <p:cNvSpPr txBox="1"/>
          <p:nvPr>
            <p:ph idx="1" type="body"/>
          </p:nvPr>
        </p:nvSpPr>
        <p:spPr>
          <a:xfrm>
            <a:off x="4572000" y="2286000"/>
            <a:ext cx="7162800" cy="838200"/>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Clr>
                <a:schemeClr val="lt1"/>
              </a:buClr>
              <a:buSzPts val="2800"/>
              <a:buNone/>
            </a:pPr>
            <a:r>
              <a:rPr lang="en-US"/>
              <a:t>Training course</a:t>
            </a:r>
            <a:endParaRPr/>
          </a:p>
        </p:txBody>
      </p:sp>
      <p:sp>
        <p:nvSpPr>
          <p:cNvPr id="320" name="Google Shape;320;p42"/>
          <p:cNvSpPr txBox="1"/>
          <p:nvPr>
            <p:ph idx="2" type="body"/>
          </p:nvPr>
        </p:nvSpPr>
        <p:spPr>
          <a:xfrm>
            <a:off x="4572000" y="3124199"/>
            <a:ext cx="7162800" cy="404813"/>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Clr>
                <a:schemeClr val="lt1"/>
              </a:buClr>
              <a:buSzPts val="2000"/>
              <a:buNone/>
            </a:pPr>
            <a:r>
              <a:rPr lang="en-US"/>
              <a:t>Adam Zydower &amp; Katie Round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descr="http://blog.hdwallsource.com/wp-content/uploads/2014/11/light-gradient-wallpaper-26039-26724-hd-wallpapers.jpg.png" id="488" name="Google Shape;488;p51"/>
          <p:cNvPicPr preferRelativeResize="0"/>
          <p:nvPr/>
        </p:nvPicPr>
        <p:blipFill rotWithShape="1">
          <a:blip r:embed="rId3">
            <a:alphaModFix/>
          </a:blip>
          <a:srcRect b="9442" l="0" r="0" t="0"/>
          <a:stretch/>
        </p:blipFill>
        <p:spPr>
          <a:xfrm>
            <a:off x="0" y="-42552"/>
            <a:ext cx="12192000" cy="6900552"/>
          </a:xfrm>
          <a:prstGeom prst="rect">
            <a:avLst/>
          </a:prstGeom>
          <a:noFill/>
          <a:ln>
            <a:noFill/>
          </a:ln>
        </p:spPr>
      </p:pic>
      <p:sp>
        <p:nvSpPr>
          <p:cNvPr id="489" name="Google Shape;489;p51"/>
          <p:cNvSpPr txBox="1"/>
          <p:nvPr>
            <p:ph idx="1" type="body"/>
          </p:nvPr>
        </p:nvSpPr>
        <p:spPr>
          <a:xfrm>
            <a:off x="912299" y="2817925"/>
            <a:ext cx="1434741" cy="336130"/>
          </a:xfrm>
          <a:prstGeom prst="rect">
            <a:avLst/>
          </a:prstGeom>
          <a:noFill/>
          <a:ln>
            <a:noFill/>
          </a:ln>
        </p:spPr>
        <p:txBody>
          <a:bodyPr anchorCtr="0" anchor="t" bIns="45700" lIns="0" spcFirstLastPara="1" rIns="0" wrap="square" tIns="45700">
            <a:noAutofit/>
          </a:bodyPr>
          <a:lstStyle/>
          <a:p>
            <a:pPr indent="0" lvl="0" marL="0" rtl="0" algn="ctr">
              <a:lnSpc>
                <a:spcPct val="90000"/>
              </a:lnSpc>
              <a:spcBef>
                <a:spcPts val="0"/>
              </a:spcBef>
              <a:spcAft>
                <a:spcPts val="0"/>
              </a:spcAft>
              <a:buSzPts val="2000"/>
              <a:buNone/>
            </a:pPr>
            <a:r>
              <a:rPr lang="en-US" sz="2000">
                <a:solidFill>
                  <a:schemeClr val="dk1"/>
                </a:solidFill>
              </a:rPr>
              <a:t>Introduction</a:t>
            </a:r>
            <a:endParaRPr/>
          </a:p>
        </p:txBody>
      </p:sp>
      <p:sp>
        <p:nvSpPr>
          <p:cNvPr id="490" name="Google Shape;490;p51"/>
          <p:cNvSpPr txBox="1"/>
          <p:nvPr/>
        </p:nvSpPr>
        <p:spPr>
          <a:xfrm>
            <a:off x="3126046" y="2777278"/>
            <a:ext cx="1241762" cy="60877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Agile refresh</a:t>
            </a:r>
            <a:endParaRPr/>
          </a:p>
        </p:txBody>
      </p:sp>
      <p:sp>
        <p:nvSpPr>
          <p:cNvPr id="491" name="Google Shape;491;p51"/>
          <p:cNvSpPr txBox="1"/>
          <p:nvPr/>
        </p:nvSpPr>
        <p:spPr>
          <a:xfrm>
            <a:off x="4693290" y="2784865"/>
            <a:ext cx="2242864" cy="574682"/>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006DF0"/>
              </a:buClr>
              <a:buSzPts val="2000"/>
              <a:buFont typeface="Arial"/>
              <a:buNone/>
            </a:pPr>
            <a:r>
              <a:rPr b="1" lang="en-US" sz="2000">
                <a:solidFill>
                  <a:srgbClr val="006DF0"/>
                </a:solidFill>
                <a:latin typeface="Arial"/>
                <a:ea typeface="Arial"/>
                <a:cs typeface="Arial"/>
                <a:sym typeface="Arial"/>
              </a:rPr>
              <a:t>What makes a good PO/PM?</a:t>
            </a:r>
            <a:endParaRPr/>
          </a:p>
        </p:txBody>
      </p:sp>
      <p:sp>
        <p:nvSpPr>
          <p:cNvPr id="492" name="Google Shape;492;p51"/>
          <p:cNvSpPr txBox="1"/>
          <p:nvPr/>
        </p:nvSpPr>
        <p:spPr>
          <a:xfrm>
            <a:off x="5111128" y="5356168"/>
            <a:ext cx="126071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Estimation</a:t>
            </a:r>
            <a:endParaRPr/>
          </a:p>
        </p:txBody>
      </p:sp>
      <p:sp>
        <p:nvSpPr>
          <p:cNvPr id="493" name="Google Shape;493;p51"/>
          <p:cNvSpPr txBox="1"/>
          <p:nvPr/>
        </p:nvSpPr>
        <p:spPr>
          <a:xfrm>
            <a:off x="7275961" y="5313662"/>
            <a:ext cx="172819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Managing a sprint</a:t>
            </a:r>
            <a:endParaRPr/>
          </a:p>
        </p:txBody>
      </p:sp>
      <p:sp>
        <p:nvSpPr>
          <p:cNvPr id="494" name="Google Shape;494;p51"/>
          <p:cNvSpPr txBox="1"/>
          <p:nvPr/>
        </p:nvSpPr>
        <p:spPr>
          <a:xfrm>
            <a:off x="7476344" y="2758097"/>
            <a:ext cx="1351978" cy="601449"/>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vision</a:t>
            </a:r>
            <a:endParaRPr/>
          </a:p>
        </p:txBody>
      </p:sp>
      <p:sp>
        <p:nvSpPr>
          <p:cNvPr id="495" name="Google Shape;495;p51"/>
          <p:cNvSpPr txBox="1"/>
          <p:nvPr/>
        </p:nvSpPr>
        <p:spPr>
          <a:xfrm>
            <a:off x="9291763" y="2781330"/>
            <a:ext cx="1974107" cy="526298"/>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Prioritising the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backlog</a:t>
            </a:r>
            <a:endParaRPr/>
          </a:p>
        </p:txBody>
      </p:sp>
      <p:sp>
        <p:nvSpPr>
          <p:cNvPr id="496" name="Google Shape;496;p51"/>
          <p:cNvSpPr txBox="1"/>
          <p:nvPr/>
        </p:nvSpPr>
        <p:spPr>
          <a:xfrm>
            <a:off x="889364" y="5316779"/>
            <a:ext cx="1303009" cy="25583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MVP/MLP</a:t>
            </a:r>
            <a:endParaRPr/>
          </a:p>
        </p:txBody>
      </p:sp>
      <p:sp>
        <p:nvSpPr>
          <p:cNvPr id="497" name="Google Shape;497;p51"/>
          <p:cNvSpPr txBox="1"/>
          <p:nvPr/>
        </p:nvSpPr>
        <p:spPr>
          <a:xfrm>
            <a:off x="9412629" y="5355568"/>
            <a:ext cx="1579915" cy="629144"/>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roadmap</a:t>
            </a:r>
            <a:endParaRPr/>
          </a:p>
        </p:txBody>
      </p:sp>
      <p:pic>
        <p:nvPicPr>
          <p:cNvPr id="498" name="Google Shape;498;p51"/>
          <p:cNvPicPr preferRelativeResize="0"/>
          <p:nvPr/>
        </p:nvPicPr>
        <p:blipFill rotWithShape="1">
          <a:blip r:embed="rId4">
            <a:alphaModFix/>
          </a:blip>
          <a:srcRect b="0" l="0" r="0" t="0"/>
          <a:stretch/>
        </p:blipFill>
        <p:spPr>
          <a:xfrm>
            <a:off x="969944" y="4074442"/>
            <a:ext cx="1091421" cy="1091421"/>
          </a:xfrm>
          <a:prstGeom prst="rect">
            <a:avLst/>
          </a:prstGeom>
          <a:noFill/>
          <a:ln>
            <a:noFill/>
          </a:ln>
        </p:spPr>
      </p:pic>
      <p:pic>
        <p:nvPicPr>
          <p:cNvPr id="499" name="Google Shape;499;p51"/>
          <p:cNvPicPr preferRelativeResize="0"/>
          <p:nvPr/>
        </p:nvPicPr>
        <p:blipFill rotWithShape="1">
          <a:blip r:embed="rId5">
            <a:alphaModFix/>
          </a:blip>
          <a:srcRect b="0" l="0" r="0" t="0"/>
          <a:stretch/>
        </p:blipFill>
        <p:spPr>
          <a:xfrm>
            <a:off x="9768408" y="1737150"/>
            <a:ext cx="854080" cy="854080"/>
          </a:xfrm>
          <a:prstGeom prst="rect">
            <a:avLst/>
          </a:prstGeom>
          <a:noFill/>
          <a:ln>
            <a:noFill/>
          </a:ln>
        </p:spPr>
      </p:pic>
      <p:pic>
        <p:nvPicPr>
          <p:cNvPr id="500" name="Google Shape;500;p51"/>
          <p:cNvPicPr preferRelativeResize="0"/>
          <p:nvPr/>
        </p:nvPicPr>
        <p:blipFill rotWithShape="1">
          <a:blip r:embed="rId6">
            <a:alphaModFix/>
          </a:blip>
          <a:srcRect b="0" l="0" r="0" t="0"/>
          <a:stretch/>
        </p:blipFill>
        <p:spPr>
          <a:xfrm>
            <a:off x="7630898" y="1642756"/>
            <a:ext cx="1042869" cy="1042869"/>
          </a:xfrm>
          <a:prstGeom prst="rect">
            <a:avLst/>
          </a:prstGeom>
          <a:noFill/>
          <a:ln>
            <a:noFill/>
          </a:ln>
        </p:spPr>
      </p:pic>
      <p:pic>
        <p:nvPicPr>
          <p:cNvPr id="501" name="Google Shape;501;p51"/>
          <p:cNvPicPr preferRelativeResize="0"/>
          <p:nvPr/>
        </p:nvPicPr>
        <p:blipFill rotWithShape="1">
          <a:blip r:embed="rId7">
            <a:alphaModFix/>
          </a:blip>
          <a:srcRect b="0" l="0" r="0" t="0"/>
          <a:stretch/>
        </p:blipFill>
        <p:spPr>
          <a:xfrm>
            <a:off x="5255964" y="4190465"/>
            <a:ext cx="936104" cy="936104"/>
          </a:xfrm>
          <a:prstGeom prst="rect">
            <a:avLst/>
          </a:prstGeom>
          <a:noFill/>
          <a:ln>
            <a:noFill/>
          </a:ln>
        </p:spPr>
      </p:pic>
      <p:pic>
        <p:nvPicPr>
          <p:cNvPr id="502" name="Google Shape;502;p51"/>
          <p:cNvPicPr preferRelativeResize="0"/>
          <p:nvPr/>
        </p:nvPicPr>
        <p:blipFill rotWithShape="1">
          <a:blip r:embed="rId8">
            <a:alphaModFix/>
          </a:blip>
          <a:srcRect b="0" l="0" r="0" t="0"/>
          <a:stretch/>
        </p:blipFill>
        <p:spPr>
          <a:xfrm>
            <a:off x="7741750" y="4190465"/>
            <a:ext cx="840537" cy="840537"/>
          </a:xfrm>
          <a:prstGeom prst="rect">
            <a:avLst/>
          </a:prstGeom>
          <a:noFill/>
          <a:ln>
            <a:noFill/>
          </a:ln>
        </p:spPr>
      </p:pic>
      <p:pic>
        <p:nvPicPr>
          <p:cNvPr id="503" name="Google Shape;503;p51"/>
          <p:cNvPicPr preferRelativeResize="0"/>
          <p:nvPr/>
        </p:nvPicPr>
        <p:blipFill rotWithShape="1">
          <a:blip r:embed="rId9">
            <a:alphaModFix/>
          </a:blip>
          <a:srcRect b="0" l="0" r="0" t="0"/>
          <a:stretch/>
        </p:blipFill>
        <p:spPr>
          <a:xfrm>
            <a:off x="9681527" y="4208353"/>
            <a:ext cx="900883" cy="900883"/>
          </a:xfrm>
          <a:prstGeom prst="rect">
            <a:avLst/>
          </a:prstGeom>
          <a:noFill/>
          <a:ln>
            <a:noFill/>
          </a:ln>
        </p:spPr>
      </p:pic>
      <p:sp>
        <p:nvSpPr>
          <p:cNvPr id="504" name="Google Shape;504;p51"/>
          <p:cNvSpPr txBox="1"/>
          <p:nvPr/>
        </p:nvSpPr>
        <p:spPr>
          <a:xfrm>
            <a:off x="858717" y="212874"/>
            <a:ext cx="7609150" cy="99053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lang="en-US" sz="2800" cap="none">
                <a:solidFill>
                  <a:schemeClr val="dk1"/>
                </a:solidFill>
                <a:latin typeface="Arial"/>
                <a:ea typeface="Arial"/>
                <a:cs typeface="Arial"/>
                <a:sym typeface="Arial"/>
              </a:rPr>
              <a:t>YOUR AGENDA - THE PRODUCT JOURNEY</a:t>
            </a:r>
            <a:endParaRPr/>
          </a:p>
        </p:txBody>
      </p:sp>
      <p:pic>
        <p:nvPicPr>
          <p:cNvPr id="505" name="Google Shape;505;p51"/>
          <p:cNvPicPr preferRelativeResize="0"/>
          <p:nvPr/>
        </p:nvPicPr>
        <p:blipFill rotWithShape="1">
          <a:blip r:embed="rId10">
            <a:alphaModFix/>
          </a:blip>
          <a:srcRect b="0" l="0" r="0" t="0"/>
          <a:stretch/>
        </p:blipFill>
        <p:spPr>
          <a:xfrm>
            <a:off x="3250245" y="4264235"/>
            <a:ext cx="814551" cy="814551"/>
          </a:xfrm>
          <a:prstGeom prst="rect">
            <a:avLst/>
          </a:prstGeom>
          <a:noFill/>
          <a:ln>
            <a:noFill/>
          </a:ln>
        </p:spPr>
      </p:pic>
      <p:sp>
        <p:nvSpPr>
          <p:cNvPr id="506" name="Google Shape;506;p51"/>
          <p:cNvSpPr txBox="1"/>
          <p:nvPr/>
        </p:nvSpPr>
        <p:spPr>
          <a:xfrm>
            <a:off x="2918589" y="5393053"/>
            <a:ext cx="141045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Refinement</a:t>
            </a:r>
            <a:endParaRPr/>
          </a:p>
        </p:txBody>
      </p:sp>
      <p:pic>
        <p:nvPicPr>
          <p:cNvPr id="507" name="Google Shape;507;p51"/>
          <p:cNvPicPr preferRelativeResize="0"/>
          <p:nvPr/>
        </p:nvPicPr>
        <p:blipFill rotWithShape="1">
          <a:blip r:embed="rId11">
            <a:alphaModFix/>
          </a:blip>
          <a:srcRect b="0" l="0" r="0" t="0"/>
          <a:stretch/>
        </p:blipFill>
        <p:spPr>
          <a:xfrm>
            <a:off x="1059940" y="1512416"/>
            <a:ext cx="1154593" cy="1154593"/>
          </a:xfrm>
          <a:prstGeom prst="rect">
            <a:avLst/>
          </a:prstGeom>
          <a:noFill/>
          <a:ln>
            <a:noFill/>
          </a:ln>
        </p:spPr>
      </p:pic>
      <p:pic>
        <p:nvPicPr>
          <p:cNvPr id="508" name="Google Shape;508;p51"/>
          <p:cNvPicPr preferRelativeResize="0"/>
          <p:nvPr/>
        </p:nvPicPr>
        <p:blipFill rotWithShape="1">
          <a:blip r:embed="rId12">
            <a:alphaModFix/>
          </a:blip>
          <a:srcRect b="0" l="0" r="0" t="0"/>
          <a:stretch/>
        </p:blipFill>
        <p:spPr>
          <a:xfrm>
            <a:off x="5222817" y="1563159"/>
            <a:ext cx="1122466" cy="1122466"/>
          </a:xfrm>
          <a:prstGeom prst="rect">
            <a:avLst/>
          </a:prstGeom>
          <a:noFill/>
          <a:ln>
            <a:noFill/>
          </a:ln>
        </p:spPr>
      </p:pic>
      <p:pic>
        <p:nvPicPr>
          <p:cNvPr id="509" name="Google Shape;509;p51"/>
          <p:cNvPicPr preferRelativeResize="0"/>
          <p:nvPr/>
        </p:nvPicPr>
        <p:blipFill rotWithShape="1">
          <a:blip r:embed="rId13">
            <a:alphaModFix/>
          </a:blip>
          <a:srcRect b="0" l="0" r="0" t="0"/>
          <a:stretch/>
        </p:blipFill>
        <p:spPr>
          <a:xfrm>
            <a:off x="3276502" y="1657620"/>
            <a:ext cx="824334" cy="8243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2"/>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Clr>
                <a:schemeClr val="dk1"/>
              </a:buClr>
              <a:buSzPts val="1000"/>
              <a:buFont typeface="Arial"/>
              <a:buNone/>
            </a:pPr>
            <a:r>
              <a:t/>
            </a:r>
            <a:endParaRPr/>
          </a:p>
        </p:txBody>
      </p:sp>
      <p:sp>
        <p:nvSpPr>
          <p:cNvPr id="515" name="Google Shape;515;p52"/>
          <p:cNvSpPr/>
          <p:nvPr/>
        </p:nvSpPr>
        <p:spPr>
          <a:xfrm>
            <a:off x="462309" y="299910"/>
            <a:ext cx="3039615"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EXERCISE</a:t>
            </a:r>
            <a:endParaRPr/>
          </a:p>
        </p:txBody>
      </p:sp>
      <p:sp>
        <p:nvSpPr>
          <p:cNvPr id="516" name="Google Shape;516;p52"/>
          <p:cNvSpPr/>
          <p:nvPr/>
        </p:nvSpPr>
        <p:spPr>
          <a:xfrm>
            <a:off x="1415480" y="5949280"/>
            <a:ext cx="8643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 mins</a:t>
            </a:r>
            <a:endParaRPr/>
          </a:p>
        </p:txBody>
      </p:sp>
      <p:pic>
        <p:nvPicPr>
          <p:cNvPr id="517" name="Google Shape;517;p52"/>
          <p:cNvPicPr preferRelativeResize="0"/>
          <p:nvPr/>
        </p:nvPicPr>
        <p:blipFill rotWithShape="1">
          <a:blip r:embed="rId3">
            <a:alphaModFix/>
          </a:blip>
          <a:srcRect b="0" l="0" r="0" t="0"/>
          <a:stretch/>
        </p:blipFill>
        <p:spPr>
          <a:xfrm>
            <a:off x="1656968" y="5624132"/>
            <a:ext cx="325148" cy="325148"/>
          </a:xfrm>
          <a:prstGeom prst="rect">
            <a:avLst/>
          </a:prstGeom>
          <a:noFill/>
          <a:ln>
            <a:noFill/>
          </a:ln>
        </p:spPr>
      </p:pic>
      <p:sp>
        <p:nvSpPr>
          <p:cNvPr id="518" name="Google Shape;518;p52"/>
          <p:cNvSpPr/>
          <p:nvPr/>
        </p:nvSpPr>
        <p:spPr>
          <a:xfrm>
            <a:off x="0" y="0"/>
            <a:ext cx="5015880" cy="6858000"/>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9" name="Google Shape;519;p52"/>
          <p:cNvSpPr/>
          <p:nvPr/>
        </p:nvSpPr>
        <p:spPr>
          <a:xfrm>
            <a:off x="119336" y="139279"/>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520" name="Google Shape;520;p52"/>
          <p:cNvSpPr/>
          <p:nvPr/>
        </p:nvSpPr>
        <p:spPr>
          <a:xfrm>
            <a:off x="723898" y="1043444"/>
            <a:ext cx="8643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 mins</a:t>
            </a:r>
            <a:endParaRPr/>
          </a:p>
        </p:txBody>
      </p:sp>
      <p:pic>
        <p:nvPicPr>
          <p:cNvPr id="521" name="Google Shape;521;p52"/>
          <p:cNvPicPr preferRelativeResize="0"/>
          <p:nvPr/>
        </p:nvPicPr>
        <p:blipFill rotWithShape="1">
          <a:blip r:embed="rId3">
            <a:alphaModFix/>
          </a:blip>
          <a:srcRect b="0" l="0" r="0" t="0"/>
          <a:stretch/>
        </p:blipFill>
        <p:spPr>
          <a:xfrm>
            <a:off x="263352" y="960461"/>
            <a:ext cx="452315" cy="452315"/>
          </a:xfrm>
          <a:prstGeom prst="rect">
            <a:avLst/>
          </a:prstGeom>
          <a:noFill/>
          <a:ln>
            <a:noFill/>
          </a:ln>
        </p:spPr>
      </p:pic>
      <p:sp>
        <p:nvSpPr>
          <p:cNvPr id="522" name="Google Shape;522;p52"/>
          <p:cNvSpPr txBox="1"/>
          <p:nvPr>
            <p:ph type="title"/>
          </p:nvPr>
        </p:nvSpPr>
        <p:spPr>
          <a:xfrm>
            <a:off x="273904" y="1713969"/>
            <a:ext cx="4741976"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sz="2800" cap="none"/>
              <a:t>List Product Manager characteristics</a:t>
            </a:r>
            <a:br>
              <a:rPr lang="en-US" sz="2800" cap="none"/>
            </a:br>
            <a:endParaRPr sz="2800" cap="none"/>
          </a:p>
        </p:txBody>
      </p:sp>
      <p:pic>
        <p:nvPicPr>
          <p:cNvPr descr="http://static1.squarespace.com/static/50389232e4b00cf0e8ce2ce0/t/54b2d0f9e4b0daa8c2bec8a5/1421005050383/" id="523" name="Google Shape;523;p52"/>
          <p:cNvPicPr preferRelativeResize="0"/>
          <p:nvPr/>
        </p:nvPicPr>
        <p:blipFill rotWithShape="1">
          <a:blip r:embed="rId4">
            <a:alphaModFix/>
          </a:blip>
          <a:srcRect b="16821" l="24943" r="26703" t="0"/>
          <a:stretch/>
        </p:blipFill>
        <p:spPr>
          <a:xfrm>
            <a:off x="5879976" y="1352291"/>
            <a:ext cx="4561254" cy="41534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3"/>
          <p:cNvSpPr txBox="1"/>
          <p:nvPr>
            <p:ph type="title"/>
          </p:nvPr>
        </p:nvSpPr>
        <p:spPr>
          <a:xfrm>
            <a:off x="466723" y="301752"/>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PRODUCT MANAGER CHARACTERISTICS</a:t>
            </a:r>
            <a:endParaRPr/>
          </a:p>
        </p:txBody>
      </p:sp>
      <p:sp>
        <p:nvSpPr>
          <p:cNvPr id="529" name="Google Shape;529;p53"/>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id="530" name="Google Shape;530;p53"/>
          <p:cNvPicPr preferRelativeResize="0"/>
          <p:nvPr>
            <p:ph idx="1" type="body"/>
          </p:nvPr>
        </p:nvPicPr>
        <p:blipFill rotWithShape="1">
          <a:blip r:embed="rId3">
            <a:alphaModFix/>
          </a:blip>
          <a:srcRect b="46883" l="0" r="0" t="13016"/>
          <a:stretch/>
        </p:blipFill>
        <p:spPr>
          <a:xfrm>
            <a:off x="551384" y="2060848"/>
            <a:ext cx="5873439" cy="3384376"/>
          </a:xfrm>
          <a:prstGeom prst="rect">
            <a:avLst/>
          </a:prstGeom>
          <a:noFill/>
          <a:ln>
            <a:noFill/>
          </a:ln>
        </p:spPr>
      </p:pic>
      <p:pic>
        <p:nvPicPr>
          <p:cNvPr id="531" name="Google Shape;531;p53"/>
          <p:cNvPicPr preferRelativeResize="0"/>
          <p:nvPr/>
        </p:nvPicPr>
        <p:blipFill rotWithShape="1">
          <a:blip r:embed="rId3">
            <a:alphaModFix/>
          </a:blip>
          <a:srcRect b="6703" l="0" r="0" t="51864"/>
          <a:stretch/>
        </p:blipFill>
        <p:spPr>
          <a:xfrm>
            <a:off x="5651394" y="2124377"/>
            <a:ext cx="5845206" cy="34648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4"/>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RESPONSIBILITIES </a:t>
            </a:r>
            <a:endParaRPr/>
          </a:p>
        </p:txBody>
      </p:sp>
      <p:sp>
        <p:nvSpPr>
          <p:cNvPr id="537" name="Google Shape;537;p54"/>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538" name="Google Shape;538;p54"/>
          <p:cNvSpPr txBox="1"/>
          <p:nvPr>
            <p:ph idx="3" type="body"/>
          </p:nvPr>
        </p:nvSpPr>
        <p:spPr>
          <a:xfrm>
            <a:off x="2259609" y="1772816"/>
            <a:ext cx="1100087" cy="3048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US"/>
              <a:t>Tactical </a:t>
            </a:r>
            <a:endParaRPr/>
          </a:p>
        </p:txBody>
      </p:sp>
      <p:sp>
        <p:nvSpPr>
          <p:cNvPr id="539" name="Google Shape;539;p54"/>
          <p:cNvSpPr txBox="1"/>
          <p:nvPr/>
        </p:nvSpPr>
        <p:spPr>
          <a:xfrm>
            <a:off x="8184232" y="1756048"/>
            <a:ext cx="1156396" cy="3048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05AAA"/>
              </a:buClr>
              <a:buSzPts val="1800"/>
              <a:buFont typeface="Arial"/>
              <a:buNone/>
            </a:pPr>
            <a:r>
              <a:rPr b="1" lang="en-US" sz="1800">
                <a:solidFill>
                  <a:srgbClr val="005AAA"/>
                </a:solidFill>
                <a:latin typeface="Arial"/>
                <a:ea typeface="Arial"/>
                <a:cs typeface="Arial"/>
                <a:sym typeface="Arial"/>
              </a:rPr>
              <a:t>Strategic </a:t>
            </a:r>
            <a:endParaRPr/>
          </a:p>
        </p:txBody>
      </p:sp>
      <p:pic>
        <p:nvPicPr>
          <p:cNvPr id="540" name="Google Shape;540;p54"/>
          <p:cNvPicPr preferRelativeResize="0"/>
          <p:nvPr/>
        </p:nvPicPr>
        <p:blipFill rotWithShape="1">
          <a:blip r:embed="rId3">
            <a:alphaModFix/>
          </a:blip>
          <a:srcRect b="10521" l="25430" r="48109" t="55879"/>
          <a:stretch/>
        </p:blipFill>
        <p:spPr>
          <a:xfrm>
            <a:off x="6431749" y="2166940"/>
            <a:ext cx="5396087" cy="3854348"/>
          </a:xfrm>
          <a:prstGeom prst="rect">
            <a:avLst/>
          </a:prstGeom>
          <a:noFill/>
          <a:ln>
            <a:noFill/>
          </a:ln>
        </p:spPr>
      </p:pic>
      <p:pic>
        <p:nvPicPr>
          <p:cNvPr id="541" name="Google Shape;541;p54"/>
          <p:cNvPicPr preferRelativeResize="0"/>
          <p:nvPr/>
        </p:nvPicPr>
        <p:blipFill rotWithShape="1">
          <a:blip r:embed="rId3">
            <a:alphaModFix/>
          </a:blip>
          <a:srcRect b="56791" l="25430" r="48109" t="8840"/>
          <a:stretch/>
        </p:blipFill>
        <p:spPr>
          <a:xfrm>
            <a:off x="467145" y="2348880"/>
            <a:ext cx="5373844" cy="39263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5"/>
          <p:cNvSpPr txBox="1"/>
          <p:nvPr/>
        </p:nvSpPr>
        <p:spPr>
          <a:xfrm>
            <a:off x="1767900" y="2135700"/>
            <a:ext cx="8483100" cy="21597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p>
        </p:txBody>
      </p:sp>
      <p:pic>
        <p:nvPicPr>
          <p:cNvPr descr="This is basically a 1 day product ownership course compressed into 15 minute animated presentation. There's obviously more to product ownership than this, so see this is a high level summary.&#10;&#10;For translated versions &amp; translation guide, see http://blog.crisp.se/2012/10/25/henrikkniberg/agile-product-ownership-in-a-nutshell&#10;&#10;Special thanks to Alistair Cockburn, Tom &amp; Mary Poppendieck, Jeff Patton, Ron Jeffries, Jeff Sutherland, and Michael Dubakov for providing many of the models, metaphors, and ideas that I use in this presentation.&#10;&#10;Download the complete drawing here:&#10;https://www.dropbox.com/s/ph3spbc3evgoh3m/PO-in-a-nutshell.png&#10;&#10;Downloadable version of the video here:&#10;https://www.dropbox.com/s/h3fzydsss7sgqjd/PO-in-a-nutshell.mov&#10;&#10;&#10;PS: The intro &amp; outtro song is just me jamming in my home studio. I bought a cool half-acoustic guitar a few months ago and was looking for an excuse to make use of it :o)&#10;&#10;Tools used: Artrage (drawing program), Wacom Intuos 5 (drawing tablet), Screenflow (screen &amp; audio capture)." id="547" name="Google Shape;547;p55" title="Agile Product Ownership in a Nutshell">
            <a:hlinkClick r:id="rId3"/>
          </p:cNvPr>
          <p:cNvPicPr preferRelativeResize="0"/>
          <p:nvPr/>
        </p:nvPicPr>
        <p:blipFill>
          <a:blip r:embed="rId4">
            <a:alphaModFix/>
          </a:blip>
          <a:stretch>
            <a:fillRect/>
          </a:stretch>
        </p:blipFill>
        <p:spPr>
          <a:xfrm>
            <a:off x="2693317" y="1181783"/>
            <a:ext cx="6805367" cy="51040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descr="http://blog.hdwallsource.com/wp-content/uploads/2014/11/light-gradient-wallpaper-26039-26724-hd-wallpapers.jpg.png" id="552" name="Google Shape;552;p56"/>
          <p:cNvPicPr preferRelativeResize="0"/>
          <p:nvPr/>
        </p:nvPicPr>
        <p:blipFill rotWithShape="1">
          <a:blip r:embed="rId3">
            <a:alphaModFix/>
          </a:blip>
          <a:srcRect b="9442" l="0" r="0" t="0"/>
          <a:stretch/>
        </p:blipFill>
        <p:spPr>
          <a:xfrm>
            <a:off x="0" y="-42552"/>
            <a:ext cx="12192000" cy="6900552"/>
          </a:xfrm>
          <a:prstGeom prst="rect">
            <a:avLst/>
          </a:prstGeom>
          <a:noFill/>
          <a:ln>
            <a:noFill/>
          </a:ln>
        </p:spPr>
      </p:pic>
      <p:sp>
        <p:nvSpPr>
          <p:cNvPr id="553" name="Google Shape;553;p56"/>
          <p:cNvSpPr txBox="1"/>
          <p:nvPr>
            <p:ph idx="1" type="body"/>
          </p:nvPr>
        </p:nvSpPr>
        <p:spPr>
          <a:xfrm>
            <a:off x="912299" y="2817925"/>
            <a:ext cx="1434741" cy="336130"/>
          </a:xfrm>
          <a:prstGeom prst="rect">
            <a:avLst/>
          </a:prstGeom>
          <a:noFill/>
          <a:ln>
            <a:noFill/>
          </a:ln>
        </p:spPr>
        <p:txBody>
          <a:bodyPr anchorCtr="0" anchor="t" bIns="45700" lIns="0" spcFirstLastPara="1" rIns="0" wrap="square" tIns="45700">
            <a:noAutofit/>
          </a:bodyPr>
          <a:lstStyle/>
          <a:p>
            <a:pPr indent="0" lvl="0" marL="0" rtl="0" algn="ctr">
              <a:lnSpc>
                <a:spcPct val="90000"/>
              </a:lnSpc>
              <a:spcBef>
                <a:spcPts val="0"/>
              </a:spcBef>
              <a:spcAft>
                <a:spcPts val="0"/>
              </a:spcAft>
              <a:buSzPts val="2000"/>
              <a:buNone/>
            </a:pPr>
            <a:r>
              <a:rPr lang="en-US" sz="2000">
                <a:solidFill>
                  <a:schemeClr val="dk1"/>
                </a:solidFill>
              </a:rPr>
              <a:t>Introduction</a:t>
            </a:r>
            <a:endParaRPr/>
          </a:p>
        </p:txBody>
      </p:sp>
      <p:sp>
        <p:nvSpPr>
          <p:cNvPr id="554" name="Google Shape;554;p56"/>
          <p:cNvSpPr txBox="1"/>
          <p:nvPr/>
        </p:nvSpPr>
        <p:spPr>
          <a:xfrm>
            <a:off x="3126046" y="2777278"/>
            <a:ext cx="1241762" cy="60877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Agile refresh</a:t>
            </a:r>
            <a:endParaRPr/>
          </a:p>
        </p:txBody>
      </p:sp>
      <p:sp>
        <p:nvSpPr>
          <p:cNvPr id="555" name="Google Shape;555;p56"/>
          <p:cNvSpPr txBox="1"/>
          <p:nvPr/>
        </p:nvSpPr>
        <p:spPr>
          <a:xfrm>
            <a:off x="4693290" y="2784865"/>
            <a:ext cx="2242864" cy="574682"/>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What makes a good PO/PM?</a:t>
            </a:r>
            <a:endParaRPr/>
          </a:p>
        </p:txBody>
      </p:sp>
      <p:sp>
        <p:nvSpPr>
          <p:cNvPr id="556" name="Google Shape;556;p56"/>
          <p:cNvSpPr txBox="1"/>
          <p:nvPr/>
        </p:nvSpPr>
        <p:spPr>
          <a:xfrm>
            <a:off x="5153694" y="5356168"/>
            <a:ext cx="126071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Estimation</a:t>
            </a:r>
            <a:endParaRPr/>
          </a:p>
        </p:txBody>
      </p:sp>
      <p:sp>
        <p:nvSpPr>
          <p:cNvPr id="557" name="Google Shape;557;p56"/>
          <p:cNvSpPr txBox="1"/>
          <p:nvPr/>
        </p:nvSpPr>
        <p:spPr>
          <a:xfrm>
            <a:off x="7167961" y="5313662"/>
            <a:ext cx="172819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Managing a sprint</a:t>
            </a:r>
            <a:endParaRPr/>
          </a:p>
        </p:txBody>
      </p:sp>
      <p:sp>
        <p:nvSpPr>
          <p:cNvPr id="558" name="Google Shape;558;p56"/>
          <p:cNvSpPr txBox="1"/>
          <p:nvPr/>
        </p:nvSpPr>
        <p:spPr>
          <a:xfrm>
            <a:off x="7476344" y="2758097"/>
            <a:ext cx="1351978" cy="601449"/>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006DF0"/>
              </a:buClr>
              <a:buSzPts val="2000"/>
              <a:buFont typeface="Arial"/>
              <a:buNone/>
            </a:pPr>
            <a:r>
              <a:rPr b="1" lang="en-US" sz="2000">
                <a:solidFill>
                  <a:srgbClr val="006DF0"/>
                </a:solidFill>
                <a:latin typeface="Arial"/>
                <a:ea typeface="Arial"/>
                <a:cs typeface="Arial"/>
                <a:sym typeface="Arial"/>
              </a:rPr>
              <a:t>Product vision</a:t>
            </a:r>
            <a:endParaRPr/>
          </a:p>
        </p:txBody>
      </p:sp>
      <p:sp>
        <p:nvSpPr>
          <p:cNvPr id="559" name="Google Shape;559;p56"/>
          <p:cNvSpPr txBox="1"/>
          <p:nvPr/>
        </p:nvSpPr>
        <p:spPr>
          <a:xfrm>
            <a:off x="9291763" y="2781330"/>
            <a:ext cx="1974107" cy="526298"/>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Prioritising the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backlog</a:t>
            </a:r>
            <a:endParaRPr/>
          </a:p>
        </p:txBody>
      </p:sp>
      <p:sp>
        <p:nvSpPr>
          <p:cNvPr id="560" name="Google Shape;560;p56"/>
          <p:cNvSpPr txBox="1"/>
          <p:nvPr/>
        </p:nvSpPr>
        <p:spPr>
          <a:xfrm>
            <a:off x="889364" y="5316779"/>
            <a:ext cx="1303009" cy="25583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MVP/MLP</a:t>
            </a:r>
            <a:endParaRPr/>
          </a:p>
        </p:txBody>
      </p:sp>
      <p:sp>
        <p:nvSpPr>
          <p:cNvPr id="561" name="Google Shape;561;p56"/>
          <p:cNvSpPr txBox="1"/>
          <p:nvPr/>
        </p:nvSpPr>
        <p:spPr>
          <a:xfrm>
            <a:off x="9412629" y="5355568"/>
            <a:ext cx="1579915" cy="629144"/>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roadmap</a:t>
            </a:r>
            <a:endParaRPr/>
          </a:p>
        </p:txBody>
      </p:sp>
      <p:pic>
        <p:nvPicPr>
          <p:cNvPr id="562" name="Google Shape;562;p56"/>
          <p:cNvPicPr preferRelativeResize="0"/>
          <p:nvPr/>
        </p:nvPicPr>
        <p:blipFill rotWithShape="1">
          <a:blip r:embed="rId4">
            <a:alphaModFix/>
          </a:blip>
          <a:srcRect b="0" l="0" r="0" t="0"/>
          <a:stretch/>
        </p:blipFill>
        <p:spPr>
          <a:xfrm>
            <a:off x="969944" y="4074442"/>
            <a:ext cx="1091421" cy="1091421"/>
          </a:xfrm>
          <a:prstGeom prst="rect">
            <a:avLst/>
          </a:prstGeom>
          <a:noFill/>
          <a:ln>
            <a:noFill/>
          </a:ln>
        </p:spPr>
      </p:pic>
      <p:pic>
        <p:nvPicPr>
          <p:cNvPr id="563" name="Google Shape;563;p56"/>
          <p:cNvPicPr preferRelativeResize="0"/>
          <p:nvPr/>
        </p:nvPicPr>
        <p:blipFill rotWithShape="1">
          <a:blip r:embed="rId5">
            <a:alphaModFix/>
          </a:blip>
          <a:srcRect b="0" l="0" r="0" t="0"/>
          <a:stretch/>
        </p:blipFill>
        <p:spPr>
          <a:xfrm>
            <a:off x="9820603" y="1666066"/>
            <a:ext cx="926088" cy="926088"/>
          </a:xfrm>
          <a:prstGeom prst="rect">
            <a:avLst/>
          </a:prstGeom>
          <a:noFill/>
          <a:ln>
            <a:noFill/>
          </a:ln>
        </p:spPr>
      </p:pic>
      <p:pic>
        <p:nvPicPr>
          <p:cNvPr id="564" name="Google Shape;564;p56"/>
          <p:cNvPicPr preferRelativeResize="0"/>
          <p:nvPr/>
        </p:nvPicPr>
        <p:blipFill rotWithShape="1">
          <a:blip r:embed="rId6">
            <a:alphaModFix/>
          </a:blip>
          <a:srcRect b="0" l="0" r="0" t="0"/>
          <a:stretch/>
        </p:blipFill>
        <p:spPr>
          <a:xfrm>
            <a:off x="5441078" y="4245490"/>
            <a:ext cx="885138" cy="885138"/>
          </a:xfrm>
          <a:prstGeom prst="rect">
            <a:avLst/>
          </a:prstGeom>
          <a:noFill/>
          <a:ln>
            <a:noFill/>
          </a:ln>
        </p:spPr>
      </p:pic>
      <p:pic>
        <p:nvPicPr>
          <p:cNvPr id="565" name="Google Shape;565;p56"/>
          <p:cNvPicPr preferRelativeResize="0"/>
          <p:nvPr/>
        </p:nvPicPr>
        <p:blipFill rotWithShape="1">
          <a:blip r:embed="rId7">
            <a:alphaModFix/>
          </a:blip>
          <a:srcRect b="0" l="0" r="0" t="0"/>
          <a:stretch/>
        </p:blipFill>
        <p:spPr>
          <a:xfrm>
            <a:off x="7643826" y="4245490"/>
            <a:ext cx="840537" cy="840537"/>
          </a:xfrm>
          <a:prstGeom prst="rect">
            <a:avLst/>
          </a:prstGeom>
          <a:noFill/>
          <a:ln>
            <a:noFill/>
          </a:ln>
        </p:spPr>
      </p:pic>
      <p:pic>
        <p:nvPicPr>
          <p:cNvPr id="566" name="Google Shape;566;p56"/>
          <p:cNvPicPr preferRelativeResize="0"/>
          <p:nvPr/>
        </p:nvPicPr>
        <p:blipFill rotWithShape="1">
          <a:blip r:embed="rId8">
            <a:alphaModFix/>
          </a:blip>
          <a:srcRect b="0" l="0" r="0" t="0"/>
          <a:stretch/>
        </p:blipFill>
        <p:spPr>
          <a:xfrm>
            <a:off x="9801973" y="4245490"/>
            <a:ext cx="828875" cy="828875"/>
          </a:xfrm>
          <a:prstGeom prst="rect">
            <a:avLst/>
          </a:prstGeom>
          <a:noFill/>
          <a:ln>
            <a:noFill/>
          </a:ln>
        </p:spPr>
      </p:pic>
      <p:sp>
        <p:nvSpPr>
          <p:cNvPr id="567" name="Google Shape;567;p56"/>
          <p:cNvSpPr txBox="1"/>
          <p:nvPr/>
        </p:nvSpPr>
        <p:spPr>
          <a:xfrm>
            <a:off x="858717" y="212874"/>
            <a:ext cx="7609150" cy="99053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lang="en-US" sz="2800" cap="none">
                <a:solidFill>
                  <a:schemeClr val="dk1"/>
                </a:solidFill>
                <a:latin typeface="Arial"/>
                <a:ea typeface="Arial"/>
                <a:cs typeface="Arial"/>
                <a:sym typeface="Arial"/>
              </a:rPr>
              <a:t>YOUR AGENDA - THE PRODUCT JOURNEY</a:t>
            </a:r>
            <a:endParaRPr/>
          </a:p>
        </p:txBody>
      </p:sp>
      <p:pic>
        <p:nvPicPr>
          <p:cNvPr id="568" name="Google Shape;568;p56"/>
          <p:cNvPicPr preferRelativeResize="0"/>
          <p:nvPr/>
        </p:nvPicPr>
        <p:blipFill rotWithShape="1">
          <a:blip r:embed="rId9">
            <a:alphaModFix/>
          </a:blip>
          <a:srcRect b="0" l="0" r="0" t="0"/>
          <a:stretch/>
        </p:blipFill>
        <p:spPr>
          <a:xfrm>
            <a:off x="3270379" y="4264235"/>
            <a:ext cx="866393" cy="866393"/>
          </a:xfrm>
          <a:prstGeom prst="rect">
            <a:avLst/>
          </a:prstGeom>
          <a:noFill/>
          <a:ln>
            <a:noFill/>
          </a:ln>
        </p:spPr>
      </p:pic>
      <p:sp>
        <p:nvSpPr>
          <p:cNvPr id="569" name="Google Shape;569;p56"/>
          <p:cNvSpPr txBox="1"/>
          <p:nvPr/>
        </p:nvSpPr>
        <p:spPr>
          <a:xfrm>
            <a:off x="2918589" y="5393053"/>
            <a:ext cx="141045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Refinement</a:t>
            </a:r>
            <a:endParaRPr/>
          </a:p>
        </p:txBody>
      </p:sp>
      <p:pic>
        <p:nvPicPr>
          <p:cNvPr id="570" name="Google Shape;570;p56"/>
          <p:cNvPicPr preferRelativeResize="0"/>
          <p:nvPr/>
        </p:nvPicPr>
        <p:blipFill rotWithShape="1">
          <a:blip r:embed="rId10">
            <a:alphaModFix/>
          </a:blip>
          <a:srcRect b="0" l="0" r="0" t="0"/>
          <a:stretch/>
        </p:blipFill>
        <p:spPr>
          <a:xfrm>
            <a:off x="1234141" y="1781648"/>
            <a:ext cx="936104" cy="936104"/>
          </a:xfrm>
          <a:prstGeom prst="rect">
            <a:avLst/>
          </a:prstGeom>
          <a:noFill/>
          <a:ln>
            <a:noFill/>
          </a:ln>
        </p:spPr>
      </p:pic>
      <p:pic>
        <p:nvPicPr>
          <p:cNvPr id="571" name="Google Shape;571;p56"/>
          <p:cNvPicPr preferRelativeResize="0"/>
          <p:nvPr/>
        </p:nvPicPr>
        <p:blipFill rotWithShape="1">
          <a:blip r:embed="rId11">
            <a:alphaModFix/>
          </a:blip>
          <a:srcRect b="0" l="0" r="0" t="0"/>
          <a:stretch/>
        </p:blipFill>
        <p:spPr>
          <a:xfrm>
            <a:off x="3412151" y="1813556"/>
            <a:ext cx="752326" cy="752326"/>
          </a:xfrm>
          <a:prstGeom prst="rect">
            <a:avLst/>
          </a:prstGeom>
          <a:noFill/>
          <a:ln>
            <a:noFill/>
          </a:ln>
        </p:spPr>
      </p:pic>
      <p:pic>
        <p:nvPicPr>
          <p:cNvPr id="572" name="Google Shape;572;p56"/>
          <p:cNvPicPr preferRelativeResize="0"/>
          <p:nvPr/>
        </p:nvPicPr>
        <p:blipFill rotWithShape="1">
          <a:blip r:embed="rId12">
            <a:alphaModFix/>
          </a:blip>
          <a:srcRect b="0" l="0" r="0" t="0"/>
          <a:stretch/>
        </p:blipFill>
        <p:spPr>
          <a:xfrm>
            <a:off x="7671610" y="1582288"/>
            <a:ext cx="1097625" cy="1097625"/>
          </a:xfrm>
          <a:prstGeom prst="rect">
            <a:avLst/>
          </a:prstGeom>
          <a:noFill/>
          <a:ln>
            <a:noFill/>
          </a:ln>
        </p:spPr>
      </p:pic>
      <p:pic>
        <p:nvPicPr>
          <p:cNvPr id="573" name="Google Shape;573;p56"/>
          <p:cNvPicPr preferRelativeResize="0"/>
          <p:nvPr/>
        </p:nvPicPr>
        <p:blipFill rotWithShape="1">
          <a:blip r:embed="rId13">
            <a:alphaModFix/>
          </a:blip>
          <a:srcRect b="0" l="0" r="0" t="0"/>
          <a:stretch/>
        </p:blipFill>
        <p:spPr>
          <a:xfrm>
            <a:off x="5403015" y="1666066"/>
            <a:ext cx="1136020" cy="11360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7"/>
          <p:cNvSpPr txBox="1"/>
          <p:nvPr>
            <p:ph type="title"/>
          </p:nvPr>
        </p:nvSpPr>
        <p:spPr>
          <a:xfrm>
            <a:off x="466723" y="87213"/>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PRODUCT VISION</a:t>
            </a:r>
            <a:endParaRPr/>
          </a:p>
        </p:txBody>
      </p:sp>
      <p:sp>
        <p:nvSpPr>
          <p:cNvPr id="579" name="Google Shape;579;p57"/>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id="580" name="Google Shape;580;p57"/>
          <p:cNvPicPr preferRelativeResize="0"/>
          <p:nvPr/>
        </p:nvPicPr>
        <p:blipFill rotWithShape="1">
          <a:blip r:embed="rId4">
            <a:alphaModFix/>
          </a:blip>
          <a:srcRect b="10198" l="11481" r="24015" t="18427"/>
          <a:stretch/>
        </p:blipFill>
        <p:spPr>
          <a:xfrm>
            <a:off x="1887812" y="1052736"/>
            <a:ext cx="8312643" cy="51740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8"/>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586" name="Google Shape;586;p58"/>
          <p:cNvSpPr/>
          <p:nvPr/>
        </p:nvSpPr>
        <p:spPr>
          <a:xfrm>
            <a:off x="462309" y="299910"/>
            <a:ext cx="3039615"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EXERCISE</a:t>
            </a:r>
            <a:endParaRPr/>
          </a:p>
        </p:txBody>
      </p:sp>
      <p:sp>
        <p:nvSpPr>
          <p:cNvPr id="587" name="Google Shape;587;p58"/>
          <p:cNvSpPr/>
          <p:nvPr/>
        </p:nvSpPr>
        <p:spPr>
          <a:xfrm>
            <a:off x="1415480" y="5949280"/>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20 mins</a:t>
            </a:r>
            <a:endParaRPr/>
          </a:p>
        </p:txBody>
      </p:sp>
      <p:pic>
        <p:nvPicPr>
          <p:cNvPr id="588" name="Google Shape;588;p58"/>
          <p:cNvPicPr preferRelativeResize="0"/>
          <p:nvPr/>
        </p:nvPicPr>
        <p:blipFill rotWithShape="1">
          <a:blip r:embed="rId3">
            <a:alphaModFix/>
          </a:blip>
          <a:srcRect b="0" l="0" r="0" t="0"/>
          <a:stretch/>
        </p:blipFill>
        <p:spPr>
          <a:xfrm>
            <a:off x="1752918" y="5624132"/>
            <a:ext cx="325148" cy="325148"/>
          </a:xfrm>
          <a:prstGeom prst="rect">
            <a:avLst/>
          </a:prstGeom>
          <a:noFill/>
          <a:ln>
            <a:noFill/>
          </a:ln>
        </p:spPr>
      </p:pic>
      <p:sp>
        <p:nvSpPr>
          <p:cNvPr id="589" name="Google Shape;589;p58"/>
          <p:cNvSpPr/>
          <p:nvPr/>
        </p:nvSpPr>
        <p:spPr>
          <a:xfrm>
            <a:off x="-7110" y="-27384"/>
            <a:ext cx="4655840" cy="6885384"/>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0" name="Google Shape;590;p58"/>
          <p:cNvSpPr txBox="1"/>
          <p:nvPr>
            <p:ph type="title"/>
          </p:nvPr>
        </p:nvSpPr>
        <p:spPr>
          <a:xfrm>
            <a:off x="107767" y="1359992"/>
            <a:ext cx="4104456" cy="3149128"/>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rgbClr val="002C55"/>
              </a:buClr>
              <a:buSzPts val="2800"/>
              <a:buFont typeface="Arial"/>
              <a:buNone/>
            </a:pPr>
            <a:r>
              <a:rPr lang="en-US" cap="none">
                <a:solidFill>
                  <a:srgbClr val="002C55"/>
                </a:solidFill>
              </a:rPr>
              <a:t>Build your product vision</a:t>
            </a:r>
            <a:br>
              <a:rPr lang="en-US" cap="none">
                <a:solidFill>
                  <a:schemeClr val="lt1"/>
                </a:solidFill>
              </a:rPr>
            </a:br>
            <a:br>
              <a:rPr lang="en-US" cap="none">
                <a:solidFill>
                  <a:schemeClr val="lt1"/>
                </a:solidFill>
              </a:rPr>
            </a:br>
            <a:r>
              <a:rPr lang="en-US" cap="none">
                <a:solidFill>
                  <a:schemeClr val="lt1"/>
                </a:solidFill>
              </a:rPr>
              <a:t>Case study tailored to group</a:t>
            </a:r>
            <a:endParaRPr/>
          </a:p>
        </p:txBody>
      </p:sp>
      <p:sp>
        <p:nvSpPr>
          <p:cNvPr id="591" name="Google Shape;591;p58"/>
          <p:cNvSpPr/>
          <p:nvPr/>
        </p:nvSpPr>
        <p:spPr>
          <a:xfrm>
            <a:off x="-8493" y="39038"/>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592" name="Google Shape;592;p58"/>
          <p:cNvSpPr/>
          <p:nvPr/>
        </p:nvSpPr>
        <p:spPr>
          <a:xfrm>
            <a:off x="596069" y="943203"/>
            <a:ext cx="8643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 mins</a:t>
            </a:r>
            <a:endParaRPr/>
          </a:p>
        </p:txBody>
      </p:sp>
      <p:pic>
        <p:nvPicPr>
          <p:cNvPr id="593" name="Google Shape;593;p58"/>
          <p:cNvPicPr preferRelativeResize="0"/>
          <p:nvPr/>
        </p:nvPicPr>
        <p:blipFill rotWithShape="1">
          <a:blip r:embed="rId3">
            <a:alphaModFix/>
          </a:blip>
          <a:srcRect b="0" l="0" r="0" t="0"/>
          <a:stretch/>
        </p:blipFill>
        <p:spPr>
          <a:xfrm>
            <a:off x="135523" y="860220"/>
            <a:ext cx="452315" cy="452315"/>
          </a:xfrm>
          <a:prstGeom prst="rect">
            <a:avLst/>
          </a:prstGeom>
          <a:noFill/>
          <a:ln>
            <a:noFill/>
          </a:ln>
        </p:spPr>
      </p:pic>
      <p:pic>
        <p:nvPicPr>
          <p:cNvPr descr="Image result for lightbulb" id="594" name="Google Shape;594;p58"/>
          <p:cNvPicPr preferRelativeResize="0"/>
          <p:nvPr/>
        </p:nvPicPr>
        <p:blipFill rotWithShape="1">
          <a:blip r:embed="rId4">
            <a:alphaModFix/>
          </a:blip>
          <a:srcRect b="0" l="0" r="0" t="0"/>
          <a:stretch/>
        </p:blipFill>
        <p:spPr>
          <a:xfrm>
            <a:off x="4648730" y="1445435"/>
            <a:ext cx="7402998" cy="3600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59"/>
          <p:cNvPicPr preferRelativeResize="0"/>
          <p:nvPr/>
        </p:nvPicPr>
        <p:blipFill rotWithShape="1">
          <a:blip r:embed="rId3">
            <a:alphaModFix/>
          </a:blip>
          <a:srcRect b="0" l="0" r="0" t="0"/>
          <a:stretch/>
        </p:blipFill>
        <p:spPr>
          <a:xfrm>
            <a:off x="0" y="176448"/>
            <a:ext cx="4511824" cy="6669360"/>
          </a:xfrm>
          <a:prstGeom prst="rect">
            <a:avLst/>
          </a:prstGeom>
          <a:noFill/>
          <a:ln>
            <a:noFill/>
          </a:ln>
        </p:spPr>
      </p:pic>
      <p:sp>
        <p:nvSpPr>
          <p:cNvPr id="601" name="Google Shape;601;p59"/>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solidFill>
                  <a:schemeClr val="lt1"/>
                </a:solidFill>
              </a:rPr>
              <a:t>THE BACKLOG</a:t>
            </a:r>
            <a:endParaRPr/>
          </a:p>
        </p:txBody>
      </p:sp>
      <p:sp>
        <p:nvSpPr>
          <p:cNvPr id="602" name="Google Shape;602;p59"/>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id="603" name="Google Shape;603;p59"/>
          <p:cNvPicPr preferRelativeResize="0"/>
          <p:nvPr/>
        </p:nvPicPr>
        <p:blipFill rotWithShape="1">
          <a:blip r:embed="rId4">
            <a:alphaModFix/>
          </a:blip>
          <a:srcRect b="4228" l="0" r="0" t="0"/>
          <a:stretch/>
        </p:blipFill>
        <p:spPr>
          <a:xfrm>
            <a:off x="5951984" y="1625603"/>
            <a:ext cx="5422927" cy="4226043"/>
          </a:xfrm>
          <a:prstGeom prst="rect">
            <a:avLst/>
          </a:prstGeom>
          <a:noFill/>
          <a:ln>
            <a:noFill/>
          </a:ln>
        </p:spPr>
      </p:pic>
      <p:sp>
        <p:nvSpPr>
          <p:cNvPr id="604" name="Google Shape;604;p59"/>
          <p:cNvSpPr/>
          <p:nvPr/>
        </p:nvSpPr>
        <p:spPr>
          <a:xfrm>
            <a:off x="119336" y="1643534"/>
            <a:ext cx="4032448" cy="2862322"/>
          </a:xfrm>
          <a:prstGeom prst="rect">
            <a:avLst/>
          </a:prstGeom>
          <a:noFill/>
          <a:ln>
            <a:noFill/>
          </a:ln>
        </p:spPr>
        <p:txBody>
          <a:bodyPr anchorCtr="0" anchor="t" bIns="45700" lIns="91425" spcFirstLastPara="1" rIns="91425" wrap="square" tIns="45700">
            <a:noAutofit/>
          </a:bodyPr>
          <a:lstStyle/>
          <a:p>
            <a:pPr indent="-228600" lvl="0" marL="45720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Contains all items that could be delivered as part of the product in different states of readiness</a:t>
            </a:r>
            <a:endParaRPr/>
          </a:p>
          <a:p>
            <a:pPr indent="-114300" lvl="0" marL="457200" marR="0" rtl="0" algn="l">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228600" lvl="0" marL="45720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Visible across the team &amp; departments</a:t>
            </a:r>
            <a:endParaRPr/>
          </a:p>
          <a:p>
            <a:pPr indent="-114300" lvl="0" marL="457200" marR="0" rtl="0" algn="l">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228600" lvl="0" marL="45720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The backlog is never ‘complete’ ‘baselined’ or ‘signed off’ - it is ever evolving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0"/>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ONLINE TOOLS</a:t>
            </a:r>
            <a:endParaRPr/>
          </a:p>
        </p:txBody>
      </p:sp>
      <p:sp>
        <p:nvSpPr>
          <p:cNvPr id="611" name="Google Shape;611;p60"/>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descr="https://developer.atlassian.com/blog/2015/12/totw-using-the-JIRA-Software-REST-API/Project-Created.png" id="612" name="Google Shape;612;p60"/>
          <p:cNvPicPr preferRelativeResize="0"/>
          <p:nvPr/>
        </p:nvPicPr>
        <p:blipFill rotWithShape="1">
          <a:blip r:embed="rId3">
            <a:alphaModFix/>
          </a:blip>
          <a:srcRect b="0" l="0" r="0" t="0"/>
          <a:stretch/>
        </p:blipFill>
        <p:spPr>
          <a:xfrm>
            <a:off x="-39249" y="1844824"/>
            <a:ext cx="5991233" cy="4104456"/>
          </a:xfrm>
          <a:prstGeom prst="rect">
            <a:avLst/>
          </a:prstGeom>
          <a:noFill/>
          <a:ln>
            <a:noFill/>
          </a:ln>
        </p:spPr>
      </p:pic>
      <p:pic>
        <p:nvPicPr>
          <p:cNvPr descr="http://k1w1-aha-blog.s3-us-west-1.amazonaws.com/uploads/tmp/wpro1445382513841817/2015/10/microsoft-team-foundation-server-2015.png" id="613" name="Google Shape;613;p60"/>
          <p:cNvPicPr preferRelativeResize="0"/>
          <p:nvPr/>
        </p:nvPicPr>
        <p:blipFill rotWithShape="1">
          <a:blip r:embed="rId4">
            <a:alphaModFix/>
          </a:blip>
          <a:srcRect b="0" l="0" r="0" t="0"/>
          <a:stretch/>
        </p:blipFill>
        <p:spPr>
          <a:xfrm>
            <a:off x="6023992" y="1988840"/>
            <a:ext cx="5775424" cy="355127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p:nvPr/>
        </p:nvSpPr>
        <p:spPr>
          <a:xfrm>
            <a:off x="-1749" y="5670"/>
            <a:ext cx="12192000" cy="3479801"/>
          </a:xfrm>
          <a:prstGeom prst="rect">
            <a:avLst/>
          </a:prstGeom>
          <a:solidFill>
            <a:srgbClr val="363E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520" u="none" cap="none" strike="noStrike">
              <a:solidFill>
                <a:schemeClr val="lt1"/>
              </a:solidFill>
              <a:latin typeface="Arial"/>
              <a:ea typeface="Arial"/>
              <a:cs typeface="Arial"/>
              <a:sym typeface="Arial"/>
            </a:endParaRPr>
          </a:p>
        </p:txBody>
      </p:sp>
      <p:sp>
        <p:nvSpPr>
          <p:cNvPr id="327" name="Google Shape;327;p43"/>
          <p:cNvSpPr/>
          <p:nvPr/>
        </p:nvSpPr>
        <p:spPr>
          <a:xfrm>
            <a:off x="2203684" y="994645"/>
            <a:ext cx="7781133" cy="50808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351" u="none" cap="none" strike="noStrike">
                <a:solidFill>
                  <a:schemeClr val="lt1"/>
                </a:solidFill>
                <a:latin typeface="Roboto Light"/>
                <a:ea typeface="Roboto Light"/>
                <a:cs typeface="Roboto Light"/>
                <a:sym typeface="Roboto Light"/>
              </a:rPr>
              <a:t>A one-day interactive bootcamp which covers the essentials of product training and what makes a successful product team. </a:t>
            </a:r>
            <a:endParaRPr/>
          </a:p>
        </p:txBody>
      </p:sp>
      <p:sp>
        <p:nvSpPr>
          <p:cNvPr descr="data:image/jpeg;base64,/9j/4AAQSkZJRgABAQAAAQABAAD/2wCEAAkGBxMTEhUSExIWFRUWFxYYFhgVFRcYGBYXFRUXFhUWGBgYHSggGBomGxMVITEhJSkrLy4uFx8zODMtNygtLi0BCgoKDg0OGxAQGy0lICUrLS0vLy0tLS8tLS0tLTUtMC0tLS0tLS8tLS0tLS0tLS0tLS0vLy0vLS0tLS0tLS0tLf/AABEIAIABiQMBIgACEQEDEQH/xAAcAAEAAgMBAQEAAAAAAAAAAAAABQYCAwQBBwj/xABHEAABAgQDBAYHBgQEBAcAAAABAAIDBBEhBRIxQVFhcQYTIoGRoSMyQlKx0fAUM2JygsEHkuHxFXOTohYXJINDU7LCw9Li/8QAGgEAAgMBAQAAAAAAAAAAAAAAAAUBAwQCBv/EAC8RAAIBAwMDAgUDBQEAAAAAAAABAgMEERIhMQVBUWGxEyJxgZEyQvAUI1LB0RX/2gAMAwEAAhEDEQA/APuKIiACLCLEDRUmgUPN4g51m2b5nmqK1xCkt+fBbTpSnwSMxPMbatTuH7rgi4o86Ub5nzUHiGKw4NnGrvdbd39O9REXFo8T1AITd5u7z+SU1r+b74XoMKVovGS1PmHnVzvErQ+MNrh3kKpvly77yI9/Nxp4LxsjDHsjzS+V2n5Zrjast0OL7rvA/Jb2Tbxo499/iqX9ih+4FuhZm+pEe3hmqPB1QpjeJcZQStM+C8wcVPtNrxFj4KQgTLX+qe7aqJAxV49doeN7ey7wNj4hSsrNNfdjtO4jmNQmFDqMvOfcxVbNLtgtiKLk8S2P/m+fzUoCm9KtGosxF86coPDCIitOAiLCNFa0FzjQBBDeOTNcU5ikOHYmp3C9OewKAxjpCfVbVo3D1jzOwcFU57E/eP6QtdO27yMNW87Q/JbpzpQdG0HLtHxNvJREfH4jvad/MfgKKsOmnu0AaONytRhk+s4nvstsLddkL6l03zIsL8UftPn816zFYmx3gfkq6IDdydS3crPgMp/qEW6B0ijN9s99/jVTEn0rBtEb3t+X9l88bUaOI76jwK3w5pw1FeIsfBVTtU+xfTvGuGfW5OehxRVjgeG0dy6F8slJ4g5muII2ixCt2DdJQaMjUG5+z9W7msNS3ceBlRu1LaRZUQFFmNgREQARaZuaZDaXvcGtGpPwG88FQ8f6VPiVawmHD3D13cyNBwHmrIU3PglLJa8T6RQINQXZ3+6y9OZ0HxVXn+mkU2Zlhj+Z3ibeSpU7igbYmn4Rr/RRUXEYjvVAYPE+a2Qt4r1OlEt0xjsV/rRYh/UQPAGi4X4gNtO9yqz6n1nOPMrEQhuV6pHWC2wsQp6pp+V3yUjLdIozNI0QfmOYeDqqg9WNy2siOb6rnDvt4FDpZDB9Yw/pq/SIxrxvZ2XeBsfJWjDcYgx/u332tNnDu28wvhUDEnD1hXiLH5HyUxJYlWhDrjaLOaVnnbLtscuJ9sRUvAOlujI5qNBEGo/MNvPx3q5tcCAQag3BGhB2rHODi8M5aweoiLggIiIAIiIALCLEDQSdAs1CYlNZnZR6o8zvVFxWVKGe/YtpU9csGqbmS81Omwbv6qsYljLnEw4H6omwfl+fhvTHcQLnfZ4Z/wAx24e78/DeuWDCDRQf34rzdxcPPqO6FBY9DXLyobfV21x1quhES5tt5ZtSxwERFBIREQARpIIINCNCNfrgiKU8cENZJmQns/ZdZ3keXHgpmSn8lnVLeFyOQ2jgqaCpuQms4v6w148UxtLqSl6+5hubdNehcWuBAINQbgjQg7V6q/hc71cQQnepEJyH3YlyWflcASNxBFe00KwL09KoqkVJCOcHCWGYRooY0ucaAKlY7jJeaDuGxvE8V2dJsVvlabA0HF208gqLPzBccgN/aP7Jpb0cbvkT3VxqeFwhNTpcSGGp2u+S0w4QF9TvK9YwAUCyTKFNRFNSq5ccBERWFIREQAREQAB2jVdstMePxXEgKrnBSLKdRwZdcAx/q6MiGsPYdrP/AMq5tcCKg1B0I2r5LLRq89qtfRPGMrhLvPZfXqidjgCTD5EAkcnD3QlFzR0vI+tLjUtLLgtM3MthsdEeaNaKk/tzW5fPemWNdY8safRwzQfifoTyFwO/eqKcNbwMEskf0hxx0Z9TZo9Rmxo3neVTZ/EiSWsN9rvl80xWdJJY039o/suFraJnTppLCLDxrNup3rJEVyWCQiIpAIiIAL1riDUGh3rxFAExh+IVsdfJ39VdujHSQwaMfV0InmYZO0cN47xuPzEFTWGTtddRrxG9U1aSkiGj7rDeHAOaQQQCCDUEG4IO0LJUTobjmR4l3n0cQ+jJ9l5vk5OvT8Vr5gBe0qnFxeGVtYCIi5ICIiAOXEY+VhpqbD9yqpjE91MIuHrHst/Mflc9ynMXiVfT3R5m/wAlTMZidZMBvswhX9Tr/LwKRX9bM34Ww1tKWy9Tnk4GUX9Y3ceK3oiQNtvLHCWNgiIoJCIiACIiACIiAC2S0QtcHDZ5jaFgxtVtUasPY5fgmZmCIsMtqQHAEOGrSCHMe3c5rgHA7CAtsPGo5blflDqUdTYaXIvbYRzCioWIObbIHNHu2d52Pko7BGOLHx3ij4ziabmiwHx7gE3o1pTS+HNrdcCm4go/qRnibHGpab6NBUCIBZZwo7U1+rqx6u5JMQA8UPcdo5L0dr1WVOeKm689zz9z02NSH9vZ+OxXUWceEWuLTs8xsKwXqIyUkpR4Z5qUXFuMuUERF0chERABERABERQQ2ksszhPoa/VF39WXDKCa2c0t1a5pDmPbxBDSOICjlISuMOYKGGHN/BRrvA2PkqK0dSOra5xLGcEvF6UTV2OyNJbfKLtqNQc1jevgqpiRNDl1Fmg7/r4LLDQ4h8aJ68RxJrsFbDlr3UWqYdV1N3xWaEV2WBzRq1KcW3Jv6ld6ots4X21+ropyPBDhQ/2UNGhFpIP9+K0IZ29yqqx3MERFJqCIiACIiACIiAC2y2YOBbs8OSQIWY8F2ALDc3ap/LHdm61snVWqWy9yUhmrctTQ3BBoQdQQdhBoQdhCnP8AjqcbY9UTxYb8bO26qrwpkjZUcLFamEklx1JSW7ryaTzuNLSxp62pQTXqfQsO/iGCQI8Gg96Ga/7DeneVcpCfhxmB8J4e07RsO4jUHgV8OXdg+KxJaIIkM0PtNPqvG5w/fYqKd1JP5t0dXXRaU1mjs/HZ/wDD7YijcBxmHNQusZYiz2nVjtx+IO0KSTBNNZR5ecHCTjJYaK5Muq9x4n4qmyjsxfE997j3VsrXMOo1x4E+SqmHikNvL4leTu5ZX1Y/tY7nQiIl5tCLOXZmc1p0JA8Ss4UEFuYmlM1bVsOrAoN9Yi6UWzlySNKLq+yUJDjseWgVvlYSDwuNOBXsaRLa1cLA1tW4c1tANt3ih4Fd/BnhvHBz8SOcHIi6jKAVq72SRQWJFNDoR2tQhkTQEmgoSSWuGgrauqPgz8ewfEicqLrhygrd1iHZaA3pDDxys5vmuRq4lBxW50pJ8G5oXqL1v14Knk5PF7CNG5dxPnf916GVQN7Th+X4H5Jp0yDc39DB1B/IvqYQdp3lbFlAhWF/ok/JYplKLW7FyaI/GYXZD9rTfkTT4081EqwTraw3je13wKrzDUA8F6bolVypOD7P3PO9ZpKNRTXdex6iKQjSrKxA3MOrc9pzEOqAyK4EUDaH0JtxCcuWBRGLZHou9mFuJNXAAE3pWoBAa4DaCSacGlYPkaes8WDnOoCaBsQwrHbVw8DVRridfCl4ONF3x8Lc1rnFwtWnENdlJBO2oNuHILgUqSfBzKDjyF6vF6hmas+EEWcJo7RNbCtjT2mjWh3rd9kqKg0BApXlUgn9+IXLaRWqcpcGHsgKPBrU7ypOLDuRW4+K4oUCrRQ76nll+ayp7no9D0JI1LixSFVuba34H6Hmu5zaEjctUy2rHD8J+CsOaUnCon6kGi8aVKYfJQ3Ma59s0RzC7rocPI1ohnMGvBMQ+kcaDcBtUt4PQEYi7v8AD2gVdFDRlhEnK40MZnWMbbXsh1Tspaui2zGFtYGl0TLRp6yra5X9bEhBraHtfdONbWaTtAUakGSMRSkxhFAA1xdEo8lgFiWRuqIYdXe9caAleDBySGsiNc81ygAgOaIzoNQ7TVublxsTWgyRiLrxGRMIt7QcHA6WNjQ1G7aDtB2GoHNCFxzQ5JR1HUVqaR2w2UFFmi3woIIDr0GbNwyiopuqLCu0Fecbcnlnp1iEUuxoWbFv+x0FTudsIuG1tXUXXRBkRSJVwzAAtFHUFY7IVaitdXWvYjbZUXEHpLqFaKmcSKTfhOXNVzq5A5gLC0uJithUcHHs3PmNxC0YhIGFSrga5hbe2le64odt7CixuLRtjVhJ4TOrotjBlZmG8n0cRzYUUbMr3ZWP/S9wNdjS/evsi/PuIw80KI3ex48Wm6k/+cL/AKB+S32csxa8HmOu01GtGa7r2/iPo0ZlQ5vAj9lU5E+jbyV0nGUiOHGvjf8AdVEQ8rns917qciczfJwXnbyOFjwy61ln8GSIiXm49a4ggixFxzGizdHcRS1NKBrQLkE2AHutvwC1opy+CMI2mZdpXWuxtbjKaGlRbcsXxnGtaX17LQTcG5AuagGqwRS5SfLZGleDaZl28bfZbfNStRS5sLlHTLjW+ta0a0VqKEmgueK1IjXLy/yGmPg2iZcLV4aNNOyG2JFuyALblqCIobb5JSSN6ArFhWSq4OT3MsWuOd36fgvVhKHM0v3k+Vky6bJqbF9+vkRtgvOUfIcfmV6sYe7iskzeRejnxGJlhPP4T4kUHmVX2CgA4Bd+OTFSIQ4OfyGg/fwXEvU9FouFFzff2PNdYqqVRQXYLfEnHuNSRfMTRrW1LwWuJDQASQSK8VoROMJilNrg3Cafvr2Q2jmtcMrbgUcCLFewpkg3uMpbQBlKF2elHNcKZjXRaEUaUTqfk6Jmcc8urShJNMrSW1OagdSoFd3HeudEUpJcENtvLC9Xi9UMorLuZMeRptsagHaDoeQXpjG9b13gHZS1Ra27cFgijBRl+TfFeT9BcLIpps8Bt1tTgPBdjLtr9blwkUJHH+qyx5PR6m4JgrTOPpDceB87D4rcozFo1aQxzd+w+uC6Z1Qg51EjhaLLMxDlDa2BJA4uDQT4Mb4LFF0PzohT0RpqCDZg7TGOHo25WGjgRUCwOtzvKybiEQCmYEUI7TGPqC/Oc2Zpzdok3rSppSpXKiMIg7pfFHtcHklzh1haeyCHxAauLspLhVzjlrSp51wGIPDGMbRuVuWoDcx9K6KO3TMBVwsDTsrkRRpQGyPGLzU5a/hYxg8GAAnisYZoQeKxRS0msHUXh5RJLIPIBFbGlRvpcLRAfUcRqtq85OLhJxfY9PCSnFSXDNrplx261rQNFa2JNBcnet0GeiDR241ytrZ4iDtUrTOA6laLkWcNZriT0mihTi5cHUZx9KVaBlLaNYxoDS4PoA1oAOYA1FwVrjxy81dSt7hrW1J1JygVPErWix5ZtUYrhHJi8fJAiv3Md40oPMhc/wDyvmeP8qkMOw4zs7AkgKsDhGmdoEGGQcjvzOytp+IbF99TG0g4wz5PKdarKpXUF+1Y+5E4zCuHb7HmNPrgqpjMGkQP2PGU/mbUt8RX+UK9zUHO0t8OexVmcls7XMNv2INj3EJb1Gh8z9fcqs6uEvQryI5pBIIoRYjj8kXn2sbDpPIREUEhERABERABERAAFbWuqtS3yUtndTYLn5IUNTwjmTSWWScrKNoCRWo2/JcEvCyh0L3HHva45mnwNOYKz6WY42SlYkc0qBSGD7UQ+qOW08AVFdHejWKBjIpZKN60Nc8RIsfrA1xzEFoYWh4qdupN07oWk3FOmuGJ69aPEjv281wYjiYZ2Wdp+7Y3ifkvMQgxe0x7y25BDRShHHVRLIYbalN69JadJUpaqr+yPO3XUtEcU19wxupJqTcneVkiL0aSSwjzspOTywiIpICIiACIiACIiAayKqYkocAUzakf+IKC+7Z5qNlYGY30FyufpHiwl4L4xItZgPtPOg5WJPAFZq89CLbW11Sylk7Gw8pfDPsk04tN2nwI7wVxTLaGvd3hSGEdC8TysiZZRmdrHPa6JGD2h3aLS0MLQ8VOhpVcGKSz+01xLdQQLFrh/ULNCrGXA5o2dTS4vYjZyeDey27vIc/koobyak6lemHlJBFCNUWhLuMqFCNJbBERdF4REQAREQAREQBlDeQahdsOKDp4LgW6UgZ3U2C5WW4to1Vnhmq2u5UduV4JiXgCgJvzWl7MpI8OR0+uCyxKdECC+K4+qLA7XH1W+PkCu7CuhGKRoTI3/Sw+saH5Yr42dofcBzWsoHX0qkl1by2ihjbdSpwm5TbI5ccSZe+IJaVYY0w7RjdG73RDo1ort8ldZT+FcZ5/6qfIbtZKw+rr/wBx5cadyvfR3o3KyUPq5aC2GD6xuXvI2ve6rnanU22KmnaYeZhddbytNBY9X/pfz6Eb0B6Itw+CQ53WTEUh0eL7zr0a2vsNqQOZNq0FoRFtPPN53YUXisr7Y/V81KIVVWpKpHSzunNwllFLxCTz9oesPMblDEUsrliUpkOYeqf9p3Hh9blEzkkH30dv3815q7tJKXr7ju3uU16exBotkeA5ho4U+B5Fa0taa2ZvTzwERFBIREQARF0Ssm5/Abz+29TGLk8I5bSWWaoMEuNB/biVOQYTYbNQAAS4m2mpJ2BIUJsNp0AAq5xO7Uk7AqNOTUbGoxkpNxZJsI+0zFLPHuM3g7B7Wp7PrNrOzcn7vwLrm5WDowGWOM4gI7gf8PknejrpHjChBptHquvsDR7bgPr64sGwuFKwWS8FmSHDFGjzJJ2uJJJO0krtXpIQUIqKE0pOTyytdK8KqOuaNB2xw97uVImpfx+K+uEKl9JME6smIwejOtPYP/1+ty3W9fTsxbd22rMkUoou6PArz3rkiQyNf6JtCakIqlNwZgiIrCsIiIAIiIALOFCLjQf2WyBLF3Abz+y6XPawENsBcuJ3aklV1Kiii6nSlNiI4MblBpS7ibaaknYo7oRhJxSdEy9p+xSjvRg6RowoQabQKBx5MG1y4JKUjYvGMtLkslGEfaJinrbcjK6ncORNqA/bsJw2FLQWQILAyHDFGgeZJ2kmpJNySSktes5s9Ba26prL5OtU/prglazDB/mAeT/n3HergvCFTCbi8o2J4PhGJSNdNRpxG5Q5C+o9K+jnVViQx6I6j/yyf/b8FSJ+QrwOw7+aaUqqkixMhEWyNBLTQj5Fa1eSERFIBERABEW6XlnP0sN5+rqAMIUMuNBqpuTlg0U8Tv48klZUNFu8nbz3BcUpLRsUjfY5SogAj7RMU7Ibta07a7B7XBoJWatWUUctnd0Rwf8AxWdDyKyMo4Ek6R4uobxGhP4be2vuSj8CweDKQGS8BuWGwUG0km7nOO1xNSTxUgljbbyysIiKACIiACIiAPHNBFCKg6gqBxDDXw+1CBiM2w69tv5CbOH4SQRehNmqfRV1KUaixJHcJuDyioS8zDig5SHUNHNIIc00rlexwzMdfRwBWiNhbT6pLfMKx4rgUCYIc9pERoo2LDcWRWitaB7aEtrfKatO0FQMzgs/C+5iQppvux/QRf8AVhNLHH/tt5pXW6a3xv7m6le452I9+GPGlDyPzWoyUT3D5LdGxmNCtHw6bZxhw2zDOdYDnOpzaFxxunUkz7x8WH+eVmW//Gl8umy/xZrV8vKN4kYnu+Y+a3Q8LcdSB5qMb/EOQdZj4sQ7mS8Ym+mrAsf+LpiJaVwmdinYYsPqIZ/W6oUw6bJ/tf32CV8vKLFAw9jdRmPH5Lh6Q9J5WSbWPEAdSohtvEdybsHE0HFR7cAxub+9jQcPhHVsL0sam4uBoDxa4KxdGf4dSUm7rcjo8etTGmDnfm94CmVp4gV3kpjR6dj9W30MVW8zxuU6VwWfxkh0cOkpCter0jRwDaoI021IppQOs4fUsHwqDKwmwIEMQ4bBZo8ySbucdSTcrtRNIQjBYijFKTk8sIiLo5C8c0EUNwdV6iAKhjnRlzavl2526mFUBw/yybEfhJFL0OjVVWODswaalpo9pBDmGlcr2OoWmhBoQDdfWVF4zgEvM0MVnbaKNiMJZEaK1oHtoaVAq3Q0uCr6deUTNVtYz4Pmzpdp3tP1sN1rModhB76fFWGf6HTcP7iNDmW7GzA6qJ/qwmlp/wBMc1BTTJmF97h823jCayYbz9E4upzaFtheruLqnT32Rp+yP934L0Sj/d8wuSJj0Ftndew7nyscH/0LWekkE2HXvO5stGr5tCt/rIlP/nz9fwSTZE7XAea2thw2/iPFRUKemotpfC5yIdhis6hh/U+ykpToRi0z99GgyMM6thViRqbQXA0B4tf3Kmd74NFPp3k4sbx+FLisZ4aaVDBd5/TsHE0HFe4L0QnMUIfMh0nJVBEPSNGGyoI7I4uHJp9ZXzov/DuRknCI1hjR6166Oc7672imVh4gA7yVbVhqVpT5GNKhGnwcmFYZBloTYMCG2HDYOy1vmSdSSbkm5Oq60RVF4REQB45oIoRUHWqpPSHok4VfLtzN1MKoqN/Vk2I/CSKXodGq7ouozcXlEpnxN8BrswGw0c1wIc065XNddpvoQCo+Phg2Vb5hfZsa6Oy81QxYfbAo2IwlkRorWge2+WvsmoO0FU/EehE3DvAiwphvux/RRKf5kNpY4/oatcLrydKR8/fh7xpQ8j81qMo/3T5KxTktMQvvsPmmcYcMR2+MEuIHMBRkbGpZnruiQzufAjNPmxaFcx8k5OESb/d+C2sw520gea2DpFKE0bEc87mwopPhlXTBm48Q0l8OnIp2F0EwmH9bhQd6h3MfIZPIGHNGorz08FliE/Bl25orw21m6uPJv7mylJLoVi8z946DIsO70sb/AGnL3hwKuHRn+GslKOEVzXTMfXrZgh5B3tb6rTxoXcVmnc54Icig4J0VncVIMQOk5I61Hpow/CDs4kZb2D19iwPBoEpBbAl4YZDbsGpJ1c4m7nHaSu9FlbbeWcZCIigAiIgAiIgD/9k=" id="328" name="Google Shape;328;p43"/>
          <p:cNvSpPr/>
          <p:nvPr/>
        </p:nvSpPr>
        <p:spPr>
          <a:xfrm>
            <a:off x="1635125" y="-103188"/>
            <a:ext cx="217715" cy="217715"/>
          </a:xfrm>
          <a:prstGeom prst="rect">
            <a:avLst/>
          </a:prstGeom>
          <a:noFill/>
          <a:ln>
            <a:noFill/>
          </a:ln>
        </p:spPr>
        <p:txBody>
          <a:bodyPr anchorCtr="0" anchor="t" bIns="32650" lIns="65300" spcFirstLastPara="1" rIns="65300" wrap="square" tIns="32650">
            <a:noAutofit/>
          </a:bodyPr>
          <a:lstStyle/>
          <a:p>
            <a:pPr indent="0" lvl="0" marL="0" marR="0" rtl="0" algn="l">
              <a:spcBef>
                <a:spcPts val="0"/>
              </a:spcBef>
              <a:spcAft>
                <a:spcPts val="0"/>
              </a:spcAft>
              <a:buNone/>
            </a:pPr>
            <a:r>
              <a:t/>
            </a:r>
            <a:endParaRPr sz="1287">
              <a:solidFill>
                <a:schemeClr val="dk1"/>
              </a:solidFill>
              <a:latin typeface="Roboto Light"/>
              <a:ea typeface="Roboto Light"/>
              <a:cs typeface="Roboto Light"/>
              <a:sym typeface="Roboto Light"/>
            </a:endParaRPr>
          </a:p>
        </p:txBody>
      </p:sp>
      <p:sp>
        <p:nvSpPr>
          <p:cNvPr id="329" name="Google Shape;329;p43"/>
          <p:cNvSpPr txBox="1"/>
          <p:nvPr/>
        </p:nvSpPr>
        <p:spPr>
          <a:xfrm>
            <a:off x="1623230" y="314389"/>
            <a:ext cx="8697989"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000">
                <a:solidFill>
                  <a:schemeClr val="lt1"/>
                </a:solidFill>
                <a:latin typeface="Arial"/>
                <a:ea typeface="Arial"/>
                <a:cs typeface="Arial"/>
                <a:sym typeface="Arial"/>
              </a:rPr>
              <a:t>PRODUCT BOOTCAMPS</a:t>
            </a:r>
            <a:endParaRPr/>
          </a:p>
        </p:txBody>
      </p:sp>
      <p:pic>
        <p:nvPicPr>
          <p:cNvPr descr="C:\Users\awilson\Documents\13 Creative resources\rocket.png" id="330" name="Google Shape;330;p43"/>
          <p:cNvPicPr preferRelativeResize="0"/>
          <p:nvPr/>
        </p:nvPicPr>
        <p:blipFill rotWithShape="1">
          <a:blip r:embed="rId3">
            <a:alphaModFix/>
          </a:blip>
          <a:srcRect b="0" l="0" r="0" t="0"/>
          <a:stretch/>
        </p:blipFill>
        <p:spPr>
          <a:xfrm>
            <a:off x="1950923" y="2842318"/>
            <a:ext cx="1080000" cy="1079999"/>
          </a:xfrm>
          <a:prstGeom prst="rect">
            <a:avLst/>
          </a:prstGeom>
          <a:noFill/>
          <a:ln>
            <a:noFill/>
          </a:ln>
        </p:spPr>
      </p:pic>
      <p:pic>
        <p:nvPicPr>
          <p:cNvPr descr="C:\Users\awilson\Documents\13 Creative resources\5c-case.png" id="331" name="Google Shape;331;p43"/>
          <p:cNvPicPr preferRelativeResize="0"/>
          <p:nvPr/>
        </p:nvPicPr>
        <p:blipFill rotWithShape="1">
          <a:blip r:embed="rId4">
            <a:alphaModFix/>
          </a:blip>
          <a:srcRect b="0" l="0" r="0" t="0"/>
          <a:stretch/>
        </p:blipFill>
        <p:spPr>
          <a:xfrm>
            <a:off x="3386089" y="2842319"/>
            <a:ext cx="1080000" cy="1080000"/>
          </a:xfrm>
          <a:prstGeom prst="rect">
            <a:avLst/>
          </a:prstGeom>
          <a:noFill/>
          <a:ln>
            <a:noFill/>
          </a:ln>
        </p:spPr>
      </p:pic>
      <p:sp>
        <p:nvSpPr>
          <p:cNvPr id="332" name="Google Shape;332;p43"/>
          <p:cNvSpPr txBox="1"/>
          <p:nvPr/>
        </p:nvSpPr>
        <p:spPr>
          <a:xfrm>
            <a:off x="791407" y="4056165"/>
            <a:ext cx="697512"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Roboto Light"/>
                <a:ea typeface="Roboto Light"/>
                <a:cs typeface="Roboto Light"/>
                <a:sym typeface="Roboto Light"/>
              </a:rPr>
              <a:t>Skills</a:t>
            </a:r>
            <a:endParaRPr/>
          </a:p>
        </p:txBody>
      </p:sp>
      <p:sp>
        <p:nvSpPr>
          <p:cNvPr id="333" name="Google Shape;333;p43"/>
          <p:cNvSpPr txBox="1"/>
          <p:nvPr/>
        </p:nvSpPr>
        <p:spPr>
          <a:xfrm>
            <a:off x="1942420" y="4056165"/>
            <a:ext cx="1082995"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Roboto Light"/>
                <a:ea typeface="Roboto Light"/>
                <a:cs typeface="Roboto Light"/>
                <a:sym typeface="Roboto Light"/>
              </a:rPr>
              <a:t>Product goals and vision</a:t>
            </a:r>
            <a:endParaRPr/>
          </a:p>
        </p:txBody>
      </p:sp>
      <p:sp>
        <p:nvSpPr>
          <p:cNvPr id="334" name="Google Shape;334;p43"/>
          <p:cNvSpPr txBox="1"/>
          <p:nvPr/>
        </p:nvSpPr>
        <p:spPr>
          <a:xfrm>
            <a:off x="3396493" y="4056165"/>
            <a:ext cx="1082995"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Roboto Light"/>
                <a:ea typeface="Roboto Light"/>
                <a:cs typeface="Roboto Light"/>
                <a:sym typeface="Roboto Light"/>
              </a:rPr>
              <a:t>MVP</a:t>
            </a:r>
            <a:endParaRPr/>
          </a:p>
        </p:txBody>
      </p:sp>
      <p:sp>
        <p:nvSpPr>
          <p:cNvPr id="335" name="Google Shape;335;p43"/>
          <p:cNvSpPr txBox="1"/>
          <p:nvPr/>
        </p:nvSpPr>
        <p:spPr>
          <a:xfrm>
            <a:off x="4839555" y="4056165"/>
            <a:ext cx="1082995"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Roboto Light"/>
                <a:ea typeface="Roboto Light"/>
                <a:cs typeface="Roboto Light"/>
                <a:sym typeface="Roboto Light"/>
              </a:rPr>
              <a:t>Roadmap</a:t>
            </a:r>
            <a:endParaRPr/>
          </a:p>
        </p:txBody>
      </p:sp>
      <p:sp>
        <p:nvSpPr>
          <p:cNvPr id="336" name="Google Shape;336;p43"/>
          <p:cNvSpPr txBox="1"/>
          <p:nvPr/>
        </p:nvSpPr>
        <p:spPr>
          <a:xfrm>
            <a:off x="6284084" y="4056165"/>
            <a:ext cx="1082995"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Roboto Light"/>
                <a:ea typeface="Roboto Light"/>
                <a:cs typeface="Roboto Light"/>
                <a:sym typeface="Roboto Light"/>
              </a:rPr>
              <a:t>Customer feedback</a:t>
            </a:r>
            <a:endParaRPr/>
          </a:p>
        </p:txBody>
      </p:sp>
      <p:sp>
        <p:nvSpPr>
          <p:cNvPr id="337" name="Google Shape;337;p43"/>
          <p:cNvSpPr txBox="1"/>
          <p:nvPr/>
        </p:nvSpPr>
        <p:spPr>
          <a:xfrm>
            <a:off x="10589752" y="4056165"/>
            <a:ext cx="1082995"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Roboto Light"/>
                <a:ea typeface="Roboto Light"/>
                <a:cs typeface="Roboto Light"/>
                <a:sym typeface="Roboto Light"/>
              </a:rPr>
              <a:t>Release planning</a:t>
            </a:r>
            <a:endParaRPr/>
          </a:p>
        </p:txBody>
      </p:sp>
      <p:sp>
        <p:nvSpPr>
          <p:cNvPr id="338" name="Google Shape;338;p43"/>
          <p:cNvSpPr txBox="1"/>
          <p:nvPr/>
        </p:nvSpPr>
        <p:spPr>
          <a:xfrm>
            <a:off x="9135672" y="4056165"/>
            <a:ext cx="1082995"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Roboto Light"/>
                <a:ea typeface="Roboto Light"/>
                <a:cs typeface="Roboto Light"/>
                <a:sym typeface="Roboto Light"/>
              </a:rPr>
              <a:t>Metrics and analytics</a:t>
            </a:r>
            <a:endParaRPr/>
          </a:p>
        </p:txBody>
      </p:sp>
      <p:sp>
        <p:nvSpPr>
          <p:cNvPr id="339" name="Google Shape;339;p43"/>
          <p:cNvSpPr txBox="1"/>
          <p:nvPr/>
        </p:nvSpPr>
        <p:spPr>
          <a:xfrm>
            <a:off x="7626510" y="4056165"/>
            <a:ext cx="1255775"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00">
                <a:solidFill>
                  <a:srgbClr val="000000"/>
                </a:solidFill>
                <a:latin typeface="Roboto Light"/>
                <a:ea typeface="Roboto Light"/>
                <a:cs typeface="Roboto Light"/>
                <a:sym typeface="Roboto Light"/>
              </a:rPr>
              <a:t>Prioritisation</a:t>
            </a:r>
            <a:endParaRPr/>
          </a:p>
        </p:txBody>
      </p:sp>
      <p:cxnSp>
        <p:nvCxnSpPr>
          <p:cNvPr id="340" name="Google Shape;340;p43"/>
          <p:cNvCxnSpPr/>
          <p:nvPr/>
        </p:nvCxnSpPr>
        <p:spPr>
          <a:xfrm>
            <a:off x="3900196" y="371927"/>
            <a:ext cx="4114800" cy="0"/>
          </a:xfrm>
          <a:prstGeom prst="straightConnector1">
            <a:avLst/>
          </a:prstGeom>
          <a:noFill/>
          <a:ln cap="flat" cmpd="sng" w="28575">
            <a:solidFill>
              <a:srgbClr val="7CBD30"/>
            </a:solidFill>
            <a:prstDash val="solid"/>
            <a:miter lim="800000"/>
            <a:headEnd len="sm" w="sm" type="none"/>
            <a:tailEnd len="sm" w="sm" type="none"/>
          </a:ln>
        </p:spPr>
      </p:cxnSp>
      <p:cxnSp>
        <p:nvCxnSpPr>
          <p:cNvPr id="341" name="Google Shape;341;p43"/>
          <p:cNvCxnSpPr/>
          <p:nvPr/>
        </p:nvCxnSpPr>
        <p:spPr>
          <a:xfrm>
            <a:off x="3900197" y="805851"/>
            <a:ext cx="4124131" cy="0"/>
          </a:xfrm>
          <a:prstGeom prst="straightConnector1">
            <a:avLst/>
          </a:prstGeom>
          <a:noFill/>
          <a:ln cap="flat" cmpd="sng" w="28575">
            <a:solidFill>
              <a:srgbClr val="7CBD30"/>
            </a:solidFill>
            <a:prstDash val="solid"/>
            <a:miter lim="800000"/>
            <a:headEnd len="sm" w="sm" type="none"/>
            <a:tailEnd len="sm" w="sm" type="none"/>
          </a:ln>
        </p:spPr>
      </p:cxnSp>
      <p:pic>
        <p:nvPicPr>
          <p:cNvPr id="342" name="Google Shape;342;p43"/>
          <p:cNvPicPr preferRelativeResize="0"/>
          <p:nvPr/>
        </p:nvPicPr>
        <p:blipFill rotWithShape="1">
          <a:blip r:embed="rId5">
            <a:alphaModFix/>
          </a:blip>
          <a:srcRect b="0" l="0" r="0" t="0"/>
          <a:stretch/>
        </p:blipFill>
        <p:spPr>
          <a:xfrm>
            <a:off x="515753" y="2842319"/>
            <a:ext cx="1080000" cy="1080000"/>
          </a:xfrm>
          <a:prstGeom prst="rect">
            <a:avLst/>
          </a:prstGeom>
          <a:noFill/>
          <a:ln>
            <a:noFill/>
          </a:ln>
        </p:spPr>
      </p:pic>
      <p:pic>
        <p:nvPicPr>
          <p:cNvPr id="343" name="Google Shape;343;p43"/>
          <p:cNvPicPr preferRelativeResize="0"/>
          <p:nvPr/>
        </p:nvPicPr>
        <p:blipFill rotWithShape="1">
          <a:blip r:embed="rId6">
            <a:alphaModFix/>
          </a:blip>
          <a:srcRect b="0" l="0" r="0" t="0"/>
          <a:stretch/>
        </p:blipFill>
        <p:spPr>
          <a:xfrm>
            <a:off x="4821255" y="2842319"/>
            <a:ext cx="1080000" cy="1080000"/>
          </a:xfrm>
          <a:prstGeom prst="rect">
            <a:avLst/>
          </a:prstGeom>
          <a:noFill/>
          <a:ln>
            <a:noFill/>
          </a:ln>
        </p:spPr>
      </p:pic>
      <p:pic>
        <p:nvPicPr>
          <p:cNvPr id="344" name="Google Shape;344;p43"/>
          <p:cNvPicPr preferRelativeResize="0"/>
          <p:nvPr/>
        </p:nvPicPr>
        <p:blipFill rotWithShape="1">
          <a:blip r:embed="rId7">
            <a:alphaModFix/>
          </a:blip>
          <a:srcRect b="0" l="0" r="0" t="0"/>
          <a:stretch/>
        </p:blipFill>
        <p:spPr>
          <a:xfrm>
            <a:off x="6287079" y="2842319"/>
            <a:ext cx="1080000" cy="1080000"/>
          </a:xfrm>
          <a:prstGeom prst="rect">
            <a:avLst/>
          </a:prstGeom>
          <a:noFill/>
          <a:ln>
            <a:noFill/>
          </a:ln>
        </p:spPr>
      </p:pic>
      <p:pic>
        <p:nvPicPr>
          <p:cNvPr id="345" name="Google Shape;345;p43"/>
          <p:cNvPicPr preferRelativeResize="0"/>
          <p:nvPr/>
        </p:nvPicPr>
        <p:blipFill rotWithShape="1">
          <a:blip r:embed="rId8">
            <a:alphaModFix/>
          </a:blip>
          <a:srcRect b="0" l="0" r="0" t="0"/>
          <a:stretch/>
        </p:blipFill>
        <p:spPr>
          <a:xfrm>
            <a:off x="7752903" y="2842319"/>
            <a:ext cx="1080000" cy="1080000"/>
          </a:xfrm>
          <a:prstGeom prst="rect">
            <a:avLst/>
          </a:prstGeom>
          <a:noFill/>
          <a:ln>
            <a:noFill/>
          </a:ln>
        </p:spPr>
      </p:pic>
      <p:pic>
        <p:nvPicPr>
          <p:cNvPr id="346" name="Google Shape;346;p43"/>
          <p:cNvPicPr preferRelativeResize="0"/>
          <p:nvPr/>
        </p:nvPicPr>
        <p:blipFill rotWithShape="1">
          <a:blip r:embed="rId9">
            <a:alphaModFix/>
          </a:blip>
          <a:srcRect b="0" l="0" r="0" t="0"/>
          <a:stretch/>
        </p:blipFill>
        <p:spPr>
          <a:xfrm>
            <a:off x="9157415" y="2842319"/>
            <a:ext cx="1080000" cy="1080000"/>
          </a:xfrm>
          <a:prstGeom prst="rect">
            <a:avLst/>
          </a:prstGeom>
          <a:noFill/>
          <a:ln>
            <a:noFill/>
          </a:ln>
        </p:spPr>
      </p:pic>
      <p:pic>
        <p:nvPicPr>
          <p:cNvPr id="347" name="Google Shape;347;p43"/>
          <p:cNvPicPr preferRelativeResize="0"/>
          <p:nvPr/>
        </p:nvPicPr>
        <p:blipFill rotWithShape="1">
          <a:blip r:embed="rId10">
            <a:alphaModFix/>
          </a:blip>
          <a:srcRect b="0" l="0" r="0" t="0"/>
          <a:stretch/>
        </p:blipFill>
        <p:spPr>
          <a:xfrm>
            <a:off x="10684551" y="2842319"/>
            <a:ext cx="1080000" cy="1080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descr="Image result for epics and user stories picture" id="618" name="Google Shape;618;p61"/>
          <p:cNvPicPr preferRelativeResize="0"/>
          <p:nvPr/>
        </p:nvPicPr>
        <p:blipFill rotWithShape="1">
          <a:blip r:embed="rId3">
            <a:alphaModFix/>
          </a:blip>
          <a:srcRect b="0" l="0" r="0" t="0"/>
          <a:stretch/>
        </p:blipFill>
        <p:spPr>
          <a:xfrm>
            <a:off x="3524140" y="2276872"/>
            <a:ext cx="10132700" cy="2870647"/>
          </a:xfrm>
          <a:prstGeom prst="rect">
            <a:avLst/>
          </a:prstGeom>
          <a:noFill/>
          <a:ln>
            <a:noFill/>
          </a:ln>
        </p:spPr>
      </p:pic>
      <p:pic>
        <p:nvPicPr>
          <p:cNvPr id="619" name="Google Shape;619;p61"/>
          <p:cNvPicPr preferRelativeResize="0"/>
          <p:nvPr/>
        </p:nvPicPr>
        <p:blipFill rotWithShape="1">
          <a:blip r:embed="rId4">
            <a:alphaModFix/>
          </a:blip>
          <a:srcRect b="0" l="0" r="0" t="0"/>
          <a:stretch/>
        </p:blipFill>
        <p:spPr>
          <a:xfrm>
            <a:off x="0" y="0"/>
            <a:ext cx="4511824" cy="6858000"/>
          </a:xfrm>
          <a:prstGeom prst="rect">
            <a:avLst/>
          </a:prstGeom>
          <a:noFill/>
          <a:ln>
            <a:noFill/>
          </a:ln>
        </p:spPr>
      </p:pic>
      <p:sp>
        <p:nvSpPr>
          <p:cNvPr id="620" name="Google Shape;620;p61"/>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solidFill>
                  <a:schemeClr val="lt1"/>
                </a:solidFill>
              </a:rPr>
              <a:t>EPICS &amp; STORIES</a:t>
            </a:r>
            <a:endParaRPr/>
          </a:p>
        </p:txBody>
      </p:sp>
      <p:cxnSp>
        <p:nvCxnSpPr>
          <p:cNvPr id="621" name="Google Shape;621;p61"/>
          <p:cNvCxnSpPr/>
          <p:nvPr/>
        </p:nvCxnSpPr>
        <p:spPr>
          <a:xfrm>
            <a:off x="3947952" y="3484120"/>
            <a:ext cx="1234053" cy="0"/>
          </a:xfrm>
          <a:prstGeom prst="straightConnector1">
            <a:avLst/>
          </a:prstGeom>
          <a:noFill/>
          <a:ln cap="flat" cmpd="sng" w="228600">
            <a:solidFill>
              <a:srgbClr val="F04C37"/>
            </a:solidFill>
            <a:prstDash val="solid"/>
            <a:round/>
            <a:headEnd len="sm" w="sm" type="none"/>
            <a:tailEnd len="med" w="med" type="stealth"/>
          </a:ln>
        </p:spPr>
      </p:cxnSp>
      <p:sp>
        <p:nvSpPr>
          <p:cNvPr id="622" name="Google Shape;622;p61"/>
          <p:cNvSpPr/>
          <p:nvPr/>
        </p:nvSpPr>
        <p:spPr>
          <a:xfrm>
            <a:off x="191344" y="2940118"/>
            <a:ext cx="4032448" cy="1200329"/>
          </a:xfrm>
          <a:prstGeom prst="rect">
            <a:avLst/>
          </a:prstGeom>
          <a:noFill/>
          <a:ln>
            <a:noFill/>
          </a:ln>
        </p:spPr>
        <p:txBody>
          <a:bodyPr anchorCtr="0" anchor="t" bIns="45700" lIns="91425" spcFirstLastPara="1" rIns="91425" wrap="square" tIns="45700">
            <a:noAutofit/>
          </a:bodyPr>
          <a:lstStyle/>
          <a:p>
            <a:pPr indent="-228600" lvl="0" marL="45720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Epics – Big user story</a:t>
            </a:r>
            <a:endParaRPr/>
          </a:p>
          <a:p>
            <a:pPr indent="-114300" lvl="0" marL="457200" marR="0" rtl="0" algn="l">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228600" lvl="0" marL="45720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User story – persona based requirement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2"/>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628" name="Google Shape;628;p62"/>
          <p:cNvSpPr/>
          <p:nvPr/>
        </p:nvSpPr>
        <p:spPr>
          <a:xfrm>
            <a:off x="462309" y="299910"/>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629" name="Google Shape;629;p62"/>
          <p:cNvSpPr/>
          <p:nvPr/>
        </p:nvSpPr>
        <p:spPr>
          <a:xfrm>
            <a:off x="1415480" y="5949280"/>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20 mins</a:t>
            </a:r>
            <a:endParaRPr/>
          </a:p>
        </p:txBody>
      </p:sp>
      <p:pic>
        <p:nvPicPr>
          <p:cNvPr id="630" name="Google Shape;630;p62"/>
          <p:cNvPicPr preferRelativeResize="0"/>
          <p:nvPr/>
        </p:nvPicPr>
        <p:blipFill rotWithShape="1">
          <a:blip r:embed="rId3">
            <a:alphaModFix/>
          </a:blip>
          <a:srcRect b="0" l="0" r="0" t="0"/>
          <a:stretch/>
        </p:blipFill>
        <p:spPr>
          <a:xfrm>
            <a:off x="1752918" y="5624132"/>
            <a:ext cx="325148" cy="325148"/>
          </a:xfrm>
          <a:prstGeom prst="rect">
            <a:avLst/>
          </a:prstGeom>
          <a:noFill/>
          <a:ln>
            <a:noFill/>
          </a:ln>
        </p:spPr>
      </p:pic>
      <p:pic>
        <p:nvPicPr>
          <p:cNvPr descr="https://spin.atomicobject.com/wp-content/uploads/20160711151436/Alternative-to-Sprint-Zero.jpg" id="631" name="Google Shape;631;p62"/>
          <p:cNvPicPr preferRelativeResize="0"/>
          <p:nvPr/>
        </p:nvPicPr>
        <p:blipFill rotWithShape="1">
          <a:blip r:embed="rId4">
            <a:alphaModFix/>
          </a:blip>
          <a:srcRect b="0" l="0" r="21328" t="0"/>
          <a:stretch/>
        </p:blipFill>
        <p:spPr>
          <a:xfrm>
            <a:off x="4300467" y="167723"/>
            <a:ext cx="7891533" cy="6690277"/>
          </a:xfrm>
          <a:prstGeom prst="rect">
            <a:avLst/>
          </a:prstGeom>
          <a:noFill/>
          <a:ln>
            <a:noFill/>
          </a:ln>
        </p:spPr>
      </p:pic>
      <p:sp>
        <p:nvSpPr>
          <p:cNvPr id="632" name="Google Shape;632;p62"/>
          <p:cNvSpPr/>
          <p:nvPr/>
        </p:nvSpPr>
        <p:spPr>
          <a:xfrm>
            <a:off x="0" y="0"/>
            <a:ext cx="4655840" cy="7029400"/>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3" name="Google Shape;633;p62"/>
          <p:cNvSpPr/>
          <p:nvPr/>
        </p:nvSpPr>
        <p:spPr>
          <a:xfrm>
            <a:off x="119336" y="139279"/>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634" name="Google Shape;634;p62"/>
          <p:cNvSpPr/>
          <p:nvPr/>
        </p:nvSpPr>
        <p:spPr>
          <a:xfrm>
            <a:off x="723898" y="1043444"/>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10 mins</a:t>
            </a:r>
            <a:endParaRPr/>
          </a:p>
        </p:txBody>
      </p:sp>
      <p:pic>
        <p:nvPicPr>
          <p:cNvPr id="635" name="Google Shape;635;p62"/>
          <p:cNvPicPr preferRelativeResize="0"/>
          <p:nvPr/>
        </p:nvPicPr>
        <p:blipFill rotWithShape="1">
          <a:blip r:embed="rId3">
            <a:alphaModFix/>
          </a:blip>
          <a:srcRect b="0" l="0" r="0" t="0"/>
          <a:stretch/>
        </p:blipFill>
        <p:spPr>
          <a:xfrm>
            <a:off x="263352" y="960461"/>
            <a:ext cx="452315" cy="452315"/>
          </a:xfrm>
          <a:prstGeom prst="rect">
            <a:avLst/>
          </a:prstGeom>
          <a:noFill/>
          <a:ln>
            <a:noFill/>
          </a:ln>
        </p:spPr>
      </p:pic>
      <p:sp>
        <p:nvSpPr>
          <p:cNvPr id="636" name="Google Shape;636;p62"/>
          <p:cNvSpPr txBox="1"/>
          <p:nvPr/>
        </p:nvSpPr>
        <p:spPr>
          <a:xfrm>
            <a:off x="263352" y="1484784"/>
            <a:ext cx="4104456" cy="271284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rgbClr val="002C55"/>
              </a:buClr>
              <a:buSzPts val="2800"/>
              <a:buFont typeface="Arial"/>
              <a:buNone/>
            </a:pPr>
            <a:r>
              <a:rPr b="1" lang="en-US" sz="2800" cap="none">
                <a:solidFill>
                  <a:srgbClr val="002C55"/>
                </a:solidFill>
                <a:latin typeface="Arial"/>
                <a:ea typeface="Arial"/>
                <a:cs typeface="Arial"/>
                <a:sym typeface="Arial"/>
              </a:rPr>
              <a:t>Sprint 0</a:t>
            </a:r>
            <a:endParaRPr/>
          </a:p>
          <a:p>
            <a:pPr indent="0" lvl="0" marL="0" marR="0" rtl="0" algn="l">
              <a:lnSpc>
                <a:spcPct val="90000"/>
              </a:lnSpc>
              <a:spcBef>
                <a:spcPts val="0"/>
              </a:spcBef>
              <a:spcAft>
                <a:spcPts val="0"/>
              </a:spcAft>
              <a:buClr>
                <a:schemeClr val="dk1"/>
              </a:buClr>
              <a:buSzPts val="2800"/>
              <a:buFont typeface="Arial"/>
              <a:buNone/>
            </a:pPr>
            <a:r>
              <a:t/>
            </a:r>
            <a:endParaRPr b="1" sz="2800" cap="non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2800"/>
              <a:buFont typeface="Arial"/>
              <a:buNone/>
            </a:pPr>
            <a:r>
              <a:rPr b="1" lang="en-US" sz="2800" cap="none">
                <a:solidFill>
                  <a:schemeClr val="lt1"/>
                </a:solidFill>
                <a:latin typeface="Arial"/>
                <a:ea typeface="Arial"/>
                <a:cs typeface="Arial"/>
                <a:sym typeface="Arial"/>
              </a:rPr>
              <a:t>Run a workshop to gather the epics and stories that you will develop for your project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3"/>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cap="none"/>
              <a:t>Story Map</a:t>
            </a:r>
            <a:endParaRPr/>
          </a:p>
        </p:txBody>
      </p:sp>
      <p:sp>
        <p:nvSpPr>
          <p:cNvPr id="643" name="Google Shape;643;p63"/>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descr="https://lh6.googleusercontent.com/ddeItxHw4V0JH1JAZIFw2MECtN9zqbaVJ1AtpUmci80vVe8vDDZChnnO1N6LMjuR0Wf1R0YZ9ZQBQ0Qq8epkpGEy-4Bx4zNA9KJ3n4wgik9AJyQirc3CHsi3V4rGQM8DcysQ6l0" id="644" name="Google Shape;644;p63"/>
          <p:cNvPicPr preferRelativeResize="0"/>
          <p:nvPr/>
        </p:nvPicPr>
        <p:blipFill rotWithShape="1">
          <a:blip r:embed="rId3">
            <a:alphaModFix/>
          </a:blip>
          <a:srcRect b="0" l="0" r="0" t="0"/>
          <a:stretch/>
        </p:blipFill>
        <p:spPr>
          <a:xfrm>
            <a:off x="47328" y="1844824"/>
            <a:ext cx="5051067" cy="3788300"/>
          </a:xfrm>
          <a:prstGeom prst="rect">
            <a:avLst/>
          </a:prstGeom>
          <a:noFill/>
          <a:ln>
            <a:noFill/>
          </a:ln>
        </p:spPr>
      </p:pic>
      <p:pic>
        <p:nvPicPr>
          <p:cNvPr descr="https://insights-images.thoughtworks.com/7_e0c8a6fea01252d18a5291cf37a88c75.jpg" id="645" name="Google Shape;645;p63"/>
          <p:cNvPicPr preferRelativeResize="0"/>
          <p:nvPr/>
        </p:nvPicPr>
        <p:blipFill rotWithShape="1">
          <a:blip r:embed="rId4">
            <a:alphaModFix/>
          </a:blip>
          <a:srcRect b="0" l="0" r="0" t="0"/>
          <a:stretch/>
        </p:blipFill>
        <p:spPr>
          <a:xfrm>
            <a:off x="5148261" y="1844824"/>
            <a:ext cx="7030678" cy="37882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4"/>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651" name="Google Shape;651;p64"/>
          <p:cNvSpPr/>
          <p:nvPr/>
        </p:nvSpPr>
        <p:spPr>
          <a:xfrm>
            <a:off x="462309" y="299910"/>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652" name="Google Shape;652;p64"/>
          <p:cNvSpPr/>
          <p:nvPr/>
        </p:nvSpPr>
        <p:spPr>
          <a:xfrm>
            <a:off x="1415480" y="5949280"/>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20 mins</a:t>
            </a:r>
            <a:endParaRPr/>
          </a:p>
        </p:txBody>
      </p:sp>
      <p:pic>
        <p:nvPicPr>
          <p:cNvPr id="653" name="Google Shape;653;p64"/>
          <p:cNvPicPr preferRelativeResize="0"/>
          <p:nvPr/>
        </p:nvPicPr>
        <p:blipFill rotWithShape="1">
          <a:blip r:embed="rId3">
            <a:alphaModFix/>
          </a:blip>
          <a:srcRect b="0" l="0" r="0" t="0"/>
          <a:stretch/>
        </p:blipFill>
        <p:spPr>
          <a:xfrm>
            <a:off x="1752918" y="5624132"/>
            <a:ext cx="325148" cy="325148"/>
          </a:xfrm>
          <a:prstGeom prst="rect">
            <a:avLst/>
          </a:prstGeom>
          <a:noFill/>
          <a:ln>
            <a:noFill/>
          </a:ln>
        </p:spPr>
      </p:pic>
      <p:sp>
        <p:nvSpPr>
          <p:cNvPr id="654" name="Google Shape;654;p64"/>
          <p:cNvSpPr/>
          <p:nvPr/>
        </p:nvSpPr>
        <p:spPr>
          <a:xfrm>
            <a:off x="0" y="0"/>
            <a:ext cx="4655840" cy="7029400"/>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5" name="Google Shape;655;p64"/>
          <p:cNvSpPr/>
          <p:nvPr/>
        </p:nvSpPr>
        <p:spPr>
          <a:xfrm>
            <a:off x="119336" y="139279"/>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656" name="Google Shape;656;p64"/>
          <p:cNvSpPr/>
          <p:nvPr/>
        </p:nvSpPr>
        <p:spPr>
          <a:xfrm>
            <a:off x="723898" y="1043444"/>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10 mins</a:t>
            </a:r>
            <a:endParaRPr/>
          </a:p>
        </p:txBody>
      </p:sp>
      <p:pic>
        <p:nvPicPr>
          <p:cNvPr id="657" name="Google Shape;657;p64"/>
          <p:cNvPicPr preferRelativeResize="0"/>
          <p:nvPr/>
        </p:nvPicPr>
        <p:blipFill rotWithShape="1">
          <a:blip r:embed="rId3">
            <a:alphaModFix/>
          </a:blip>
          <a:srcRect b="0" l="0" r="0" t="0"/>
          <a:stretch/>
        </p:blipFill>
        <p:spPr>
          <a:xfrm>
            <a:off x="263352" y="960461"/>
            <a:ext cx="452315" cy="452315"/>
          </a:xfrm>
          <a:prstGeom prst="rect">
            <a:avLst/>
          </a:prstGeom>
          <a:noFill/>
          <a:ln>
            <a:noFill/>
          </a:ln>
        </p:spPr>
      </p:pic>
      <p:sp>
        <p:nvSpPr>
          <p:cNvPr id="658" name="Google Shape;658;p64"/>
          <p:cNvSpPr txBox="1"/>
          <p:nvPr/>
        </p:nvSpPr>
        <p:spPr>
          <a:xfrm>
            <a:off x="263352" y="1484784"/>
            <a:ext cx="4104456" cy="271284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rgbClr val="002C55"/>
              </a:buClr>
              <a:buSzPts val="2800"/>
              <a:buFont typeface="Arial"/>
              <a:buNone/>
            </a:pPr>
            <a:r>
              <a:rPr b="1" lang="en-US" sz="2800" cap="none">
                <a:solidFill>
                  <a:srgbClr val="002C55"/>
                </a:solidFill>
                <a:latin typeface="Arial"/>
                <a:ea typeface="Arial"/>
                <a:cs typeface="Arial"/>
                <a:sym typeface="Arial"/>
              </a:rPr>
              <a:t>Story Mapping</a:t>
            </a:r>
            <a:endParaRPr/>
          </a:p>
          <a:p>
            <a:pPr indent="0" lvl="0" marL="0" marR="0" rtl="0" algn="l">
              <a:lnSpc>
                <a:spcPct val="90000"/>
              </a:lnSpc>
              <a:spcBef>
                <a:spcPts val="0"/>
              </a:spcBef>
              <a:spcAft>
                <a:spcPts val="0"/>
              </a:spcAft>
              <a:buClr>
                <a:schemeClr val="dk1"/>
              </a:buClr>
              <a:buSzPts val="2800"/>
              <a:buFont typeface="Arial"/>
              <a:buNone/>
            </a:pPr>
            <a:r>
              <a:t/>
            </a:r>
            <a:endParaRPr b="1" sz="2800" cap="non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2800"/>
              <a:buFont typeface="Arial"/>
              <a:buNone/>
            </a:pPr>
            <a:r>
              <a:rPr b="1" lang="en-US" sz="2800" cap="none">
                <a:solidFill>
                  <a:schemeClr val="lt1"/>
                </a:solidFill>
                <a:latin typeface="Arial"/>
                <a:ea typeface="Arial"/>
                <a:cs typeface="Arial"/>
                <a:sym typeface="Arial"/>
              </a:rPr>
              <a:t>Categorise your epics and features into a logical flow</a:t>
            </a:r>
            <a:endParaRPr/>
          </a:p>
        </p:txBody>
      </p:sp>
      <p:pic>
        <p:nvPicPr>
          <p:cNvPr descr="image001" id="659" name="Google Shape;659;p64"/>
          <p:cNvPicPr preferRelativeResize="0"/>
          <p:nvPr/>
        </p:nvPicPr>
        <p:blipFill rotWithShape="1">
          <a:blip r:embed="rId4">
            <a:alphaModFix/>
          </a:blip>
          <a:srcRect b="0" l="0" r="0" t="0"/>
          <a:stretch/>
        </p:blipFill>
        <p:spPr>
          <a:xfrm>
            <a:off x="4726923" y="1412776"/>
            <a:ext cx="7421488" cy="45864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5"/>
          <p:cNvSpPr/>
          <p:nvPr/>
        </p:nvSpPr>
        <p:spPr>
          <a:xfrm>
            <a:off x="462309" y="299910"/>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665" name="Google Shape;665;p65"/>
          <p:cNvSpPr/>
          <p:nvPr/>
        </p:nvSpPr>
        <p:spPr>
          <a:xfrm>
            <a:off x="1415480" y="5949280"/>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20 mins</a:t>
            </a:r>
            <a:endParaRPr/>
          </a:p>
        </p:txBody>
      </p:sp>
      <p:pic>
        <p:nvPicPr>
          <p:cNvPr id="666" name="Google Shape;666;p65"/>
          <p:cNvPicPr preferRelativeResize="0"/>
          <p:nvPr/>
        </p:nvPicPr>
        <p:blipFill rotWithShape="1">
          <a:blip r:embed="rId3">
            <a:alphaModFix/>
          </a:blip>
          <a:srcRect b="0" l="0" r="0" t="0"/>
          <a:stretch/>
        </p:blipFill>
        <p:spPr>
          <a:xfrm>
            <a:off x="1752918" y="5624132"/>
            <a:ext cx="325148" cy="325148"/>
          </a:xfrm>
          <a:prstGeom prst="rect">
            <a:avLst/>
          </a:prstGeom>
          <a:noFill/>
          <a:ln>
            <a:noFill/>
          </a:ln>
        </p:spPr>
      </p:pic>
      <p:sp>
        <p:nvSpPr>
          <p:cNvPr id="667" name="Google Shape;667;p65"/>
          <p:cNvSpPr/>
          <p:nvPr/>
        </p:nvSpPr>
        <p:spPr>
          <a:xfrm>
            <a:off x="0" y="0"/>
            <a:ext cx="4655840" cy="7029400"/>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8" name="Google Shape;668;p65"/>
          <p:cNvSpPr/>
          <p:nvPr/>
        </p:nvSpPr>
        <p:spPr>
          <a:xfrm>
            <a:off x="119336" y="139279"/>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669" name="Google Shape;669;p65"/>
          <p:cNvSpPr/>
          <p:nvPr/>
        </p:nvSpPr>
        <p:spPr>
          <a:xfrm>
            <a:off x="723898" y="1043444"/>
            <a:ext cx="8643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8 mins</a:t>
            </a:r>
            <a:endParaRPr/>
          </a:p>
        </p:txBody>
      </p:sp>
      <p:pic>
        <p:nvPicPr>
          <p:cNvPr id="670" name="Google Shape;670;p65"/>
          <p:cNvPicPr preferRelativeResize="0"/>
          <p:nvPr/>
        </p:nvPicPr>
        <p:blipFill rotWithShape="1">
          <a:blip r:embed="rId3">
            <a:alphaModFix/>
          </a:blip>
          <a:srcRect b="0" l="0" r="0" t="0"/>
          <a:stretch/>
        </p:blipFill>
        <p:spPr>
          <a:xfrm>
            <a:off x="263352" y="960461"/>
            <a:ext cx="452315" cy="452315"/>
          </a:xfrm>
          <a:prstGeom prst="rect">
            <a:avLst/>
          </a:prstGeom>
          <a:noFill/>
          <a:ln>
            <a:noFill/>
          </a:ln>
        </p:spPr>
      </p:pic>
      <p:sp>
        <p:nvSpPr>
          <p:cNvPr id="671" name="Google Shape;671;p65"/>
          <p:cNvSpPr txBox="1"/>
          <p:nvPr/>
        </p:nvSpPr>
        <p:spPr>
          <a:xfrm>
            <a:off x="263352" y="1484784"/>
            <a:ext cx="4104456" cy="271284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rgbClr val="002C55"/>
              </a:buClr>
              <a:buSzPts val="2800"/>
              <a:buFont typeface="Arial"/>
              <a:buNone/>
            </a:pPr>
            <a:r>
              <a:rPr b="1" lang="en-US" sz="2800" cap="none">
                <a:solidFill>
                  <a:srgbClr val="002C55"/>
                </a:solidFill>
                <a:latin typeface="Arial"/>
                <a:ea typeface="Arial"/>
                <a:cs typeface="Arial"/>
                <a:sym typeface="Arial"/>
              </a:rPr>
              <a:t>Crazy 8s</a:t>
            </a:r>
            <a:endParaRPr/>
          </a:p>
          <a:p>
            <a:pPr indent="0" lvl="0" marL="0" marR="0" rtl="0" algn="l">
              <a:lnSpc>
                <a:spcPct val="90000"/>
              </a:lnSpc>
              <a:spcBef>
                <a:spcPts val="0"/>
              </a:spcBef>
              <a:spcAft>
                <a:spcPts val="0"/>
              </a:spcAft>
              <a:buClr>
                <a:schemeClr val="dk1"/>
              </a:buClr>
              <a:buSzPts val="2800"/>
              <a:buFont typeface="Arial"/>
              <a:buNone/>
            </a:pPr>
            <a:r>
              <a:t/>
            </a:r>
            <a:endParaRPr b="1" sz="2800" cap="none">
              <a:solidFill>
                <a:schemeClr val="dk1"/>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2800"/>
              <a:buFont typeface="Arial"/>
              <a:buNone/>
            </a:pPr>
            <a:r>
              <a:rPr b="1" lang="en-US" sz="2800" cap="none">
                <a:solidFill>
                  <a:schemeClr val="lt1"/>
                </a:solidFill>
                <a:latin typeface="Arial"/>
                <a:ea typeface="Arial"/>
                <a:cs typeface="Arial"/>
                <a:sym typeface="Arial"/>
              </a:rPr>
              <a:t>Visualise your product</a:t>
            </a:r>
            <a:endParaRPr/>
          </a:p>
        </p:txBody>
      </p:sp>
      <p:pic>
        <p:nvPicPr>
          <p:cNvPr descr="https://lh5.googleusercontent.com/eggJmIh7LkSFy3MTO_gG_GE68aUuQfOGlPLrluGPX4_sPShLu7ROV6y8LFP_mfT7ixfnOqjInd8Pf_IvudL_lL2dq64Zcqef5rFlEDLdgIorFIsWeA1Ql_w9AlwuNKmazbr_naK3iv8" id="672" name="Google Shape;672;p65"/>
          <p:cNvPicPr preferRelativeResize="0"/>
          <p:nvPr/>
        </p:nvPicPr>
        <p:blipFill rotWithShape="1">
          <a:blip r:embed="rId4">
            <a:alphaModFix/>
          </a:blip>
          <a:srcRect b="0" l="0" r="0" t="0"/>
          <a:stretch/>
        </p:blipFill>
        <p:spPr>
          <a:xfrm>
            <a:off x="4679080" y="1412776"/>
            <a:ext cx="7486854" cy="42113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6"/>
          <p:cNvSpPr txBox="1"/>
          <p:nvPr>
            <p:ph type="title"/>
          </p:nvPr>
        </p:nvSpPr>
        <p:spPr>
          <a:xfrm>
            <a:off x="4295800" y="2607493"/>
            <a:ext cx="7380504" cy="1325563"/>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LUNCH</a:t>
            </a:r>
            <a:endParaRPr/>
          </a:p>
        </p:txBody>
      </p:sp>
      <p:sp>
        <p:nvSpPr>
          <p:cNvPr id="678" name="Google Shape;678;p66"/>
          <p:cNvSpPr txBox="1"/>
          <p:nvPr>
            <p:ph idx="2" type="body"/>
          </p:nvPr>
        </p:nvSpPr>
        <p:spPr>
          <a:xfrm>
            <a:off x="9888476" y="300040"/>
            <a:ext cx="1846324"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7"/>
          <p:cNvSpPr txBox="1"/>
          <p:nvPr>
            <p:ph type="title"/>
          </p:nvPr>
        </p:nvSpPr>
        <p:spPr>
          <a:xfrm>
            <a:off x="4223792" y="2607493"/>
            <a:ext cx="7380504" cy="1325563"/>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ENERGISER</a:t>
            </a:r>
            <a:endParaRPr/>
          </a:p>
        </p:txBody>
      </p:sp>
      <p:sp>
        <p:nvSpPr>
          <p:cNvPr id="684" name="Google Shape;684;p67"/>
          <p:cNvSpPr txBox="1"/>
          <p:nvPr>
            <p:ph idx="2" type="body"/>
          </p:nvPr>
        </p:nvSpPr>
        <p:spPr>
          <a:xfrm>
            <a:off x="9888476" y="300040"/>
            <a:ext cx="1846324"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descr="http://blog.hdwallsource.com/wp-content/uploads/2014/11/light-gradient-wallpaper-26039-26724-hd-wallpapers.jpg.png" id="689" name="Google Shape;689;p68"/>
          <p:cNvPicPr preferRelativeResize="0"/>
          <p:nvPr/>
        </p:nvPicPr>
        <p:blipFill rotWithShape="1">
          <a:blip r:embed="rId3">
            <a:alphaModFix/>
          </a:blip>
          <a:srcRect b="9442" l="0" r="0" t="0"/>
          <a:stretch/>
        </p:blipFill>
        <p:spPr>
          <a:xfrm>
            <a:off x="0" y="-42552"/>
            <a:ext cx="12192000" cy="6900552"/>
          </a:xfrm>
          <a:prstGeom prst="rect">
            <a:avLst/>
          </a:prstGeom>
          <a:noFill/>
          <a:ln>
            <a:noFill/>
          </a:ln>
        </p:spPr>
      </p:pic>
      <p:sp>
        <p:nvSpPr>
          <p:cNvPr id="690" name="Google Shape;690;p68"/>
          <p:cNvSpPr txBox="1"/>
          <p:nvPr>
            <p:ph idx="1" type="body"/>
          </p:nvPr>
        </p:nvSpPr>
        <p:spPr>
          <a:xfrm>
            <a:off x="912299" y="2817925"/>
            <a:ext cx="1434741" cy="336130"/>
          </a:xfrm>
          <a:prstGeom prst="rect">
            <a:avLst/>
          </a:prstGeom>
          <a:noFill/>
          <a:ln>
            <a:noFill/>
          </a:ln>
        </p:spPr>
        <p:txBody>
          <a:bodyPr anchorCtr="0" anchor="t" bIns="45700" lIns="0" spcFirstLastPara="1" rIns="0" wrap="square" tIns="45700">
            <a:noAutofit/>
          </a:bodyPr>
          <a:lstStyle/>
          <a:p>
            <a:pPr indent="0" lvl="0" marL="0" rtl="0" algn="ctr">
              <a:lnSpc>
                <a:spcPct val="90000"/>
              </a:lnSpc>
              <a:spcBef>
                <a:spcPts val="0"/>
              </a:spcBef>
              <a:spcAft>
                <a:spcPts val="0"/>
              </a:spcAft>
              <a:buSzPts val="2000"/>
              <a:buNone/>
            </a:pPr>
            <a:r>
              <a:rPr lang="en-US" sz="2000">
                <a:solidFill>
                  <a:schemeClr val="dk1"/>
                </a:solidFill>
              </a:rPr>
              <a:t>Introduction</a:t>
            </a:r>
            <a:endParaRPr/>
          </a:p>
        </p:txBody>
      </p:sp>
      <p:sp>
        <p:nvSpPr>
          <p:cNvPr id="691" name="Google Shape;691;p68"/>
          <p:cNvSpPr txBox="1"/>
          <p:nvPr/>
        </p:nvSpPr>
        <p:spPr>
          <a:xfrm>
            <a:off x="3126046" y="2777278"/>
            <a:ext cx="1241762" cy="60877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Agile refresh</a:t>
            </a:r>
            <a:endParaRPr/>
          </a:p>
        </p:txBody>
      </p:sp>
      <p:sp>
        <p:nvSpPr>
          <p:cNvPr id="692" name="Google Shape;692;p68"/>
          <p:cNvSpPr txBox="1"/>
          <p:nvPr/>
        </p:nvSpPr>
        <p:spPr>
          <a:xfrm>
            <a:off x="4693290" y="2784865"/>
            <a:ext cx="2242864" cy="574682"/>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What makes a good PO/PM?</a:t>
            </a:r>
            <a:endParaRPr/>
          </a:p>
        </p:txBody>
      </p:sp>
      <p:sp>
        <p:nvSpPr>
          <p:cNvPr id="693" name="Google Shape;693;p68"/>
          <p:cNvSpPr txBox="1"/>
          <p:nvPr/>
        </p:nvSpPr>
        <p:spPr>
          <a:xfrm>
            <a:off x="5153694" y="5356168"/>
            <a:ext cx="126071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Estimation</a:t>
            </a:r>
            <a:endParaRPr/>
          </a:p>
        </p:txBody>
      </p:sp>
      <p:sp>
        <p:nvSpPr>
          <p:cNvPr id="694" name="Google Shape;694;p68"/>
          <p:cNvSpPr txBox="1"/>
          <p:nvPr/>
        </p:nvSpPr>
        <p:spPr>
          <a:xfrm>
            <a:off x="7167961" y="5313662"/>
            <a:ext cx="172819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Managing a sprint</a:t>
            </a:r>
            <a:endParaRPr/>
          </a:p>
        </p:txBody>
      </p:sp>
      <p:sp>
        <p:nvSpPr>
          <p:cNvPr id="695" name="Google Shape;695;p68"/>
          <p:cNvSpPr txBox="1"/>
          <p:nvPr/>
        </p:nvSpPr>
        <p:spPr>
          <a:xfrm>
            <a:off x="7476344" y="2758097"/>
            <a:ext cx="1351978" cy="601449"/>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vision</a:t>
            </a:r>
            <a:endParaRPr/>
          </a:p>
        </p:txBody>
      </p:sp>
      <p:sp>
        <p:nvSpPr>
          <p:cNvPr id="696" name="Google Shape;696;p68"/>
          <p:cNvSpPr txBox="1"/>
          <p:nvPr/>
        </p:nvSpPr>
        <p:spPr>
          <a:xfrm>
            <a:off x="9291763" y="2781330"/>
            <a:ext cx="1974107" cy="526298"/>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2480F0"/>
              </a:buClr>
              <a:buSzPts val="2000"/>
              <a:buFont typeface="Arial"/>
              <a:buNone/>
            </a:pPr>
            <a:r>
              <a:rPr b="1" lang="en-US" sz="2000">
                <a:solidFill>
                  <a:srgbClr val="2480F0"/>
                </a:solidFill>
                <a:latin typeface="Arial"/>
                <a:ea typeface="Arial"/>
                <a:cs typeface="Arial"/>
                <a:sym typeface="Arial"/>
              </a:rPr>
              <a:t>Prioritising the </a:t>
            </a:r>
            <a:br>
              <a:rPr b="1" lang="en-US" sz="2000">
                <a:solidFill>
                  <a:srgbClr val="2480F0"/>
                </a:solidFill>
                <a:latin typeface="Arial"/>
                <a:ea typeface="Arial"/>
                <a:cs typeface="Arial"/>
                <a:sym typeface="Arial"/>
              </a:rPr>
            </a:br>
            <a:r>
              <a:rPr b="1" lang="en-US" sz="2000">
                <a:solidFill>
                  <a:srgbClr val="2480F0"/>
                </a:solidFill>
                <a:latin typeface="Arial"/>
                <a:ea typeface="Arial"/>
                <a:cs typeface="Arial"/>
                <a:sym typeface="Arial"/>
              </a:rPr>
              <a:t>backlog</a:t>
            </a:r>
            <a:endParaRPr/>
          </a:p>
        </p:txBody>
      </p:sp>
      <p:sp>
        <p:nvSpPr>
          <p:cNvPr id="697" name="Google Shape;697;p68"/>
          <p:cNvSpPr txBox="1"/>
          <p:nvPr/>
        </p:nvSpPr>
        <p:spPr>
          <a:xfrm>
            <a:off x="889364" y="5316779"/>
            <a:ext cx="1303009" cy="25583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MVP/MLP</a:t>
            </a:r>
            <a:endParaRPr/>
          </a:p>
        </p:txBody>
      </p:sp>
      <p:sp>
        <p:nvSpPr>
          <p:cNvPr id="698" name="Google Shape;698;p68"/>
          <p:cNvSpPr txBox="1"/>
          <p:nvPr/>
        </p:nvSpPr>
        <p:spPr>
          <a:xfrm>
            <a:off x="9412629" y="5355568"/>
            <a:ext cx="1579915" cy="629144"/>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roadmap</a:t>
            </a:r>
            <a:endParaRPr/>
          </a:p>
        </p:txBody>
      </p:sp>
      <p:pic>
        <p:nvPicPr>
          <p:cNvPr id="699" name="Google Shape;699;p68"/>
          <p:cNvPicPr preferRelativeResize="0"/>
          <p:nvPr/>
        </p:nvPicPr>
        <p:blipFill rotWithShape="1">
          <a:blip r:embed="rId4">
            <a:alphaModFix/>
          </a:blip>
          <a:srcRect b="0" l="0" r="0" t="0"/>
          <a:stretch/>
        </p:blipFill>
        <p:spPr>
          <a:xfrm>
            <a:off x="969944" y="4074442"/>
            <a:ext cx="1091421" cy="1091421"/>
          </a:xfrm>
          <a:prstGeom prst="rect">
            <a:avLst/>
          </a:prstGeom>
          <a:noFill/>
          <a:ln>
            <a:noFill/>
          </a:ln>
        </p:spPr>
      </p:pic>
      <p:pic>
        <p:nvPicPr>
          <p:cNvPr id="700" name="Google Shape;700;p68"/>
          <p:cNvPicPr preferRelativeResize="0"/>
          <p:nvPr/>
        </p:nvPicPr>
        <p:blipFill rotWithShape="1">
          <a:blip r:embed="rId5">
            <a:alphaModFix/>
          </a:blip>
          <a:srcRect b="0" l="0" r="0" t="0"/>
          <a:stretch/>
        </p:blipFill>
        <p:spPr>
          <a:xfrm>
            <a:off x="5281363" y="4164335"/>
            <a:ext cx="1037972" cy="1037972"/>
          </a:xfrm>
          <a:prstGeom prst="rect">
            <a:avLst/>
          </a:prstGeom>
          <a:noFill/>
          <a:ln>
            <a:noFill/>
          </a:ln>
        </p:spPr>
      </p:pic>
      <p:pic>
        <p:nvPicPr>
          <p:cNvPr id="701" name="Google Shape;701;p68"/>
          <p:cNvPicPr preferRelativeResize="0"/>
          <p:nvPr/>
        </p:nvPicPr>
        <p:blipFill rotWithShape="1">
          <a:blip r:embed="rId6">
            <a:alphaModFix/>
          </a:blip>
          <a:srcRect b="0" l="0" r="0" t="0"/>
          <a:stretch/>
        </p:blipFill>
        <p:spPr>
          <a:xfrm>
            <a:off x="7576793" y="4184511"/>
            <a:ext cx="921029" cy="921029"/>
          </a:xfrm>
          <a:prstGeom prst="rect">
            <a:avLst/>
          </a:prstGeom>
          <a:noFill/>
          <a:ln>
            <a:noFill/>
          </a:ln>
        </p:spPr>
      </p:pic>
      <p:pic>
        <p:nvPicPr>
          <p:cNvPr id="702" name="Google Shape;702;p68"/>
          <p:cNvPicPr preferRelativeResize="0"/>
          <p:nvPr/>
        </p:nvPicPr>
        <p:blipFill rotWithShape="1">
          <a:blip r:embed="rId7">
            <a:alphaModFix/>
          </a:blip>
          <a:srcRect b="0" l="0" r="0" t="0"/>
          <a:stretch/>
        </p:blipFill>
        <p:spPr>
          <a:xfrm>
            <a:off x="9692174" y="4103775"/>
            <a:ext cx="1001765" cy="1001765"/>
          </a:xfrm>
          <a:prstGeom prst="rect">
            <a:avLst/>
          </a:prstGeom>
          <a:noFill/>
          <a:ln>
            <a:noFill/>
          </a:ln>
        </p:spPr>
      </p:pic>
      <p:sp>
        <p:nvSpPr>
          <p:cNvPr id="703" name="Google Shape;703;p68"/>
          <p:cNvSpPr txBox="1"/>
          <p:nvPr/>
        </p:nvSpPr>
        <p:spPr>
          <a:xfrm>
            <a:off x="858717" y="212874"/>
            <a:ext cx="7609150" cy="99053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lang="en-US" sz="2800" cap="none">
                <a:solidFill>
                  <a:schemeClr val="dk1"/>
                </a:solidFill>
                <a:latin typeface="Arial"/>
                <a:ea typeface="Arial"/>
                <a:cs typeface="Arial"/>
                <a:sym typeface="Arial"/>
              </a:rPr>
              <a:t>YOUR AGENDA - THE PRODUCT JOURNEY</a:t>
            </a:r>
            <a:endParaRPr/>
          </a:p>
        </p:txBody>
      </p:sp>
      <p:pic>
        <p:nvPicPr>
          <p:cNvPr id="704" name="Google Shape;704;p68"/>
          <p:cNvPicPr preferRelativeResize="0"/>
          <p:nvPr/>
        </p:nvPicPr>
        <p:blipFill rotWithShape="1">
          <a:blip r:embed="rId8">
            <a:alphaModFix/>
          </a:blip>
          <a:srcRect b="0" l="0" r="0" t="0"/>
          <a:stretch/>
        </p:blipFill>
        <p:spPr>
          <a:xfrm>
            <a:off x="3156342" y="4264235"/>
            <a:ext cx="917289" cy="917289"/>
          </a:xfrm>
          <a:prstGeom prst="rect">
            <a:avLst/>
          </a:prstGeom>
          <a:noFill/>
          <a:ln>
            <a:noFill/>
          </a:ln>
        </p:spPr>
      </p:pic>
      <p:sp>
        <p:nvSpPr>
          <p:cNvPr id="705" name="Google Shape;705;p68"/>
          <p:cNvSpPr txBox="1"/>
          <p:nvPr/>
        </p:nvSpPr>
        <p:spPr>
          <a:xfrm>
            <a:off x="2918589" y="5393053"/>
            <a:ext cx="141045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Refinement</a:t>
            </a:r>
            <a:endParaRPr/>
          </a:p>
        </p:txBody>
      </p:sp>
      <p:pic>
        <p:nvPicPr>
          <p:cNvPr id="706" name="Google Shape;706;p68"/>
          <p:cNvPicPr preferRelativeResize="0"/>
          <p:nvPr/>
        </p:nvPicPr>
        <p:blipFill rotWithShape="1">
          <a:blip r:embed="rId9">
            <a:alphaModFix/>
          </a:blip>
          <a:srcRect b="0" l="0" r="0" t="0"/>
          <a:stretch/>
        </p:blipFill>
        <p:spPr>
          <a:xfrm>
            <a:off x="1184261" y="1723205"/>
            <a:ext cx="1008112" cy="1008112"/>
          </a:xfrm>
          <a:prstGeom prst="rect">
            <a:avLst/>
          </a:prstGeom>
          <a:noFill/>
          <a:ln>
            <a:noFill/>
          </a:ln>
        </p:spPr>
      </p:pic>
      <p:pic>
        <p:nvPicPr>
          <p:cNvPr id="707" name="Google Shape;707;p68"/>
          <p:cNvPicPr preferRelativeResize="0"/>
          <p:nvPr/>
        </p:nvPicPr>
        <p:blipFill rotWithShape="1">
          <a:blip r:embed="rId10">
            <a:alphaModFix/>
          </a:blip>
          <a:srcRect b="0" l="0" r="0" t="0"/>
          <a:stretch/>
        </p:blipFill>
        <p:spPr>
          <a:xfrm>
            <a:off x="3374841" y="1737229"/>
            <a:ext cx="881197" cy="881197"/>
          </a:xfrm>
          <a:prstGeom prst="rect">
            <a:avLst/>
          </a:prstGeom>
          <a:noFill/>
          <a:ln>
            <a:noFill/>
          </a:ln>
        </p:spPr>
      </p:pic>
      <p:pic>
        <p:nvPicPr>
          <p:cNvPr id="708" name="Google Shape;708;p68"/>
          <p:cNvPicPr preferRelativeResize="0"/>
          <p:nvPr/>
        </p:nvPicPr>
        <p:blipFill rotWithShape="1">
          <a:blip r:embed="rId11">
            <a:alphaModFix/>
          </a:blip>
          <a:srcRect b="0" l="0" r="0" t="0"/>
          <a:stretch/>
        </p:blipFill>
        <p:spPr>
          <a:xfrm>
            <a:off x="9797275" y="1770137"/>
            <a:ext cx="914248" cy="914248"/>
          </a:xfrm>
          <a:prstGeom prst="rect">
            <a:avLst/>
          </a:prstGeom>
          <a:noFill/>
          <a:ln>
            <a:noFill/>
          </a:ln>
        </p:spPr>
      </p:pic>
      <p:pic>
        <p:nvPicPr>
          <p:cNvPr id="709" name="Google Shape;709;p68"/>
          <p:cNvPicPr preferRelativeResize="0"/>
          <p:nvPr/>
        </p:nvPicPr>
        <p:blipFill rotWithShape="1">
          <a:blip r:embed="rId12">
            <a:alphaModFix/>
          </a:blip>
          <a:srcRect b="0" l="0" r="0" t="0"/>
          <a:stretch/>
        </p:blipFill>
        <p:spPr>
          <a:xfrm>
            <a:off x="5300027" y="1653385"/>
            <a:ext cx="1100529" cy="1100529"/>
          </a:xfrm>
          <a:prstGeom prst="rect">
            <a:avLst/>
          </a:prstGeom>
          <a:noFill/>
          <a:ln>
            <a:noFill/>
          </a:ln>
        </p:spPr>
      </p:pic>
      <p:pic>
        <p:nvPicPr>
          <p:cNvPr id="710" name="Google Shape;710;p68"/>
          <p:cNvPicPr preferRelativeResize="0"/>
          <p:nvPr/>
        </p:nvPicPr>
        <p:blipFill rotWithShape="1">
          <a:blip r:embed="rId13">
            <a:alphaModFix/>
          </a:blip>
          <a:srcRect b="0" l="0" r="0" t="0"/>
          <a:stretch/>
        </p:blipFill>
        <p:spPr>
          <a:xfrm>
            <a:off x="7743700" y="1723205"/>
            <a:ext cx="1061660" cy="10616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69"/>
          <p:cNvPicPr preferRelativeResize="0"/>
          <p:nvPr/>
        </p:nvPicPr>
        <p:blipFill rotWithShape="1">
          <a:blip r:embed="rId3">
            <a:alphaModFix/>
          </a:blip>
          <a:srcRect b="0" l="0" r="0" t="0"/>
          <a:stretch/>
        </p:blipFill>
        <p:spPr>
          <a:xfrm>
            <a:off x="0" y="0"/>
            <a:ext cx="4511824" cy="6858000"/>
          </a:xfrm>
          <a:prstGeom prst="rect">
            <a:avLst/>
          </a:prstGeom>
          <a:noFill/>
          <a:ln>
            <a:noFill/>
          </a:ln>
        </p:spPr>
      </p:pic>
      <p:pic>
        <p:nvPicPr>
          <p:cNvPr id="717" name="Google Shape;717;p69"/>
          <p:cNvPicPr preferRelativeResize="0"/>
          <p:nvPr/>
        </p:nvPicPr>
        <p:blipFill rotWithShape="1">
          <a:blip r:embed="rId4">
            <a:alphaModFix/>
          </a:blip>
          <a:srcRect b="0" l="0" r="0" t="0"/>
          <a:stretch/>
        </p:blipFill>
        <p:spPr>
          <a:xfrm>
            <a:off x="6137892" y="1104890"/>
            <a:ext cx="3600400" cy="5732780"/>
          </a:xfrm>
          <a:prstGeom prst="rect">
            <a:avLst/>
          </a:prstGeom>
          <a:noFill/>
          <a:ln>
            <a:noFill/>
          </a:ln>
        </p:spPr>
      </p:pic>
      <p:sp>
        <p:nvSpPr>
          <p:cNvPr id="718" name="Google Shape;718;p69"/>
          <p:cNvSpPr txBox="1"/>
          <p:nvPr/>
        </p:nvSpPr>
        <p:spPr>
          <a:xfrm>
            <a:off x="191344" y="260648"/>
            <a:ext cx="7746748" cy="82391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2800">
                <a:solidFill>
                  <a:schemeClr val="lt1"/>
                </a:solidFill>
                <a:latin typeface="Arial"/>
                <a:ea typeface="Arial"/>
                <a:cs typeface="Arial"/>
                <a:sym typeface="Arial"/>
              </a:rPr>
              <a:t>The Product Backlog</a:t>
            </a:r>
            <a:endParaRPr/>
          </a:p>
        </p:txBody>
      </p:sp>
      <p:sp>
        <p:nvSpPr>
          <p:cNvPr id="719" name="Google Shape;719;p69"/>
          <p:cNvSpPr/>
          <p:nvPr/>
        </p:nvSpPr>
        <p:spPr>
          <a:xfrm>
            <a:off x="263352" y="1988840"/>
            <a:ext cx="4032448" cy="3139321"/>
          </a:xfrm>
          <a:prstGeom prst="rect">
            <a:avLst/>
          </a:prstGeom>
          <a:noFill/>
          <a:ln>
            <a:noFill/>
          </a:ln>
        </p:spPr>
        <p:txBody>
          <a:bodyPr anchorCtr="0" anchor="t" bIns="45700" lIns="91425" spcFirstLastPara="1" rIns="91425" wrap="square" tIns="45700">
            <a:noAutofit/>
          </a:bodyPr>
          <a:lstStyle/>
          <a:p>
            <a:pPr indent="-228600" lvl="0" marL="45720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High Priority</a:t>
            </a:r>
            <a:r>
              <a:rPr lang="en-US" sz="1800">
                <a:solidFill>
                  <a:schemeClr val="lt1"/>
                </a:solidFill>
                <a:latin typeface="Arial"/>
                <a:ea typeface="Arial"/>
                <a:cs typeface="Arial"/>
                <a:sym typeface="Arial"/>
              </a:rPr>
              <a:t> Items prioritized and a good level of detail provided</a:t>
            </a:r>
            <a:endParaRPr/>
          </a:p>
          <a:p>
            <a:pPr indent="-114300" lvl="0" marL="457200" marR="0" rtl="0" algn="l">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228600" lvl="0" marL="45720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Mid Priority:</a:t>
            </a:r>
            <a:r>
              <a:rPr lang="en-US" sz="1800">
                <a:solidFill>
                  <a:schemeClr val="lt1"/>
                </a:solidFill>
                <a:latin typeface="Arial"/>
                <a:ea typeface="Arial"/>
                <a:cs typeface="Arial"/>
                <a:sym typeface="Arial"/>
              </a:rPr>
              <a:t> Might prioritise features at this depth based on release schedule</a:t>
            </a:r>
            <a:endParaRPr/>
          </a:p>
          <a:p>
            <a:pPr indent="-114300" lvl="0" marL="457200" marR="0" rtl="0" algn="l">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228600" lvl="0" marL="45720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Low Priority: </a:t>
            </a:r>
            <a:r>
              <a:rPr lang="en-US" sz="1800">
                <a:solidFill>
                  <a:schemeClr val="lt1"/>
                </a:solidFill>
                <a:latin typeface="Arial"/>
                <a:ea typeface="Arial"/>
                <a:cs typeface="Arial"/>
                <a:sym typeface="Arial"/>
              </a:rPr>
              <a:t>Little effort goes into prioritizing items for furture releases</a:t>
            </a:r>
            <a:endParaRPr b="1" sz="1800">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0"/>
          <p:cNvSpPr txBox="1"/>
          <p:nvPr/>
        </p:nvSpPr>
        <p:spPr>
          <a:xfrm>
            <a:off x="5688805" y="6416655"/>
            <a:ext cx="594986" cy="2455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200">
                <a:solidFill>
                  <a:srgbClr val="000000"/>
                </a:solidFill>
                <a:latin typeface="Arial"/>
                <a:ea typeface="Arial"/>
                <a:cs typeface="Arial"/>
                <a:sym typeface="Arial"/>
              </a:rPr>
              <a:t>‹#›</a:t>
            </a:fld>
            <a:endParaRPr sz="1200">
              <a:solidFill>
                <a:srgbClr val="000000"/>
              </a:solidFill>
              <a:latin typeface="Arial"/>
              <a:ea typeface="Arial"/>
              <a:cs typeface="Arial"/>
              <a:sym typeface="Arial"/>
            </a:endParaRPr>
          </a:p>
        </p:txBody>
      </p:sp>
      <p:sp>
        <p:nvSpPr>
          <p:cNvPr id="726" name="Google Shape;726;p70"/>
          <p:cNvSpPr txBox="1"/>
          <p:nvPr/>
        </p:nvSpPr>
        <p:spPr>
          <a:xfrm>
            <a:off x="191344" y="260648"/>
            <a:ext cx="7746748" cy="82391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2800">
                <a:solidFill>
                  <a:schemeClr val="dk1"/>
                </a:solidFill>
                <a:latin typeface="Arial"/>
                <a:ea typeface="Arial"/>
                <a:cs typeface="Arial"/>
                <a:sym typeface="Arial"/>
              </a:rPr>
              <a:t>Kano model</a:t>
            </a:r>
            <a:endParaRPr/>
          </a:p>
        </p:txBody>
      </p:sp>
      <p:pic>
        <p:nvPicPr>
          <p:cNvPr descr="http://cdn02.mindtheproduct.com/wp-content/uploads/2013/06/kano-model-2.jpg" id="727" name="Google Shape;727;p70"/>
          <p:cNvPicPr preferRelativeResize="0"/>
          <p:nvPr/>
        </p:nvPicPr>
        <p:blipFill rotWithShape="1">
          <a:blip r:embed="rId3">
            <a:alphaModFix/>
          </a:blip>
          <a:srcRect b="0" l="0" r="0" t="0"/>
          <a:stretch/>
        </p:blipFill>
        <p:spPr>
          <a:xfrm>
            <a:off x="2410375" y="1084561"/>
            <a:ext cx="6746913" cy="51125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OUR EXPERIENCE</a:t>
            </a:r>
            <a:endParaRPr/>
          </a:p>
        </p:txBody>
      </p:sp>
      <p:pic>
        <p:nvPicPr>
          <p:cNvPr id="353" name="Google Shape;353;p44"/>
          <p:cNvPicPr preferRelativeResize="0"/>
          <p:nvPr/>
        </p:nvPicPr>
        <p:blipFill rotWithShape="1">
          <a:blip r:embed="rId3">
            <a:alphaModFix/>
          </a:blip>
          <a:srcRect b="0" l="0" r="0" t="0"/>
          <a:stretch/>
        </p:blipFill>
        <p:spPr>
          <a:xfrm>
            <a:off x="2211668" y="1845825"/>
            <a:ext cx="2140527" cy="2182091"/>
          </a:xfrm>
          <a:prstGeom prst="rect">
            <a:avLst/>
          </a:prstGeom>
          <a:noFill/>
          <a:ln>
            <a:noFill/>
          </a:ln>
        </p:spPr>
      </p:pic>
      <p:pic>
        <p:nvPicPr>
          <p:cNvPr descr="http://www.co-operative.coop/cdn-1d1b29f59c8d75b/hp/img/coop-logo.jpg" id="354" name="Google Shape;354;p44"/>
          <p:cNvPicPr preferRelativeResize="0"/>
          <p:nvPr/>
        </p:nvPicPr>
        <p:blipFill rotWithShape="1">
          <a:blip r:embed="rId4">
            <a:alphaModFix/>
          </a:blip>
          <a:srcRect b="0" l="35482" r="35719" t="0"/>
          <a:stretch/>
        </p:blipFill>
        <p:spPr>
          <a:xfrm>
            <a:off x="930286" y="4229119"/>
            <a:ext cx="1008112" cy="962026"/>
          </a:xfrm>
          <a:prstGeom prst="rect">
            <a:avLst/>
          </a:prstGeom>
          <a:noFill/>
          <a:ln>
            <a:noFill/>
          </a:ln>
        </p:spPr>
      </p:pic>
      <p:pic>
        <p:nvPicPr>
          <p:cNvPr descr="http://www.newlook.com/images/structural/branding/SqLogo.gif" id="355" name="Google Shape;355;p44"/>
          <p:cNvPicPr preferRelativeResize="0"/>
          <p:nvPr/>
        </p:nvPicPr>
        <p:blipFill rotWithShape="1">
          <a:blip r:embed="rId5">
            <a:alphaModFix/>
          </a:blip>
          <a:srcRect b="0" l="0" r="0" t="0"/>
          <a:stretch/>
        </p:blipFill>
        <p:spPr>
          <a:xfrm>
            <a:off x="2279576" y="4229945"/>
            <a:ext cx="961200" cy="961200"/>
          </a:xfrm>
          <a:prstGeom prst="rect">
            <a:avLst/>
          </a:prstGeom>
          <a:noFill/>
          <a:ln>
            <a:noFill/>
          </a:ln>
        </p:spPr>
      </p:pic>
      <p:pic>
        <p:nvPicPr>
          <p:cNvPr descr="http://shops.lsimages.co.uk/topshop.jpg" id="356" name="Google Shape;356;p44"/>
          <p:cNvPicPr preferRelativeResize="0"/>
          <p:nvPr/>
        </p:nvPicPr>
        <p:blipFill rotWithShape="1">
          <a:blip r:embed="rId6">
            <a:alphaModFix/>
          </a:blip>
          <a:srcRect b="0" l="10685" r="9306" t="0"/>
          <a:stretch/>
        </p:blipFill>
        <p:spPr>
          <a:xfrm>
            <a:off x="3519360" y="4229945"/>
            <a:ext cx="1033977" cy="997587"/>
          </a:xfrm>
          <a:prstGeom prst="rect">
            <a:avLst/>
          </a:prstGeom>
          <a:noFill/>
          <a:ln>
            <a:noFill/>
          </a:ln>
        </p:spPr>
      </p:pic>
      <p:pic>
        <p:nvPicPr>
          <p:cNvPr descr="https://pbs.twimg.com/profile_images/551036831685300225/bJO-Aj2A.jpeg" id="357" name="Google Shape;357;p44"/>
          <p:cNvPicPr preferRelativeResize="0"/>
          <p:nvPr/>
        </p:nvPicPr>
        <p:blipFill rotWithShape="1">
          <a:blip r:embed="rId7">
            <a:alphaModFix/>
          </a:blip>
          <a:srcRect b="0" l="0" r="0" t="0"/>
          <a:stretch/>
        </p:blipFill>
        <p:spPr>
          <a:xfrm>
            <a:off x="4667662" y="4248138"/>
            <a:ext cx="961200" cy="961200"/>
          </a:xfrm>
          <a:prstGeom prst="rect">
            <a:avLst/>
          </a:prstGeom>
          <a:noFill/>
          <a:ln>
            <a:noFill/>
          </a:ln>
        </p:spPr>
      </p:pic>
      <p:pic>
        <p:nvPicPr>
          <p:cNvPr id="358" name="Google Shape;358;p44"/>
          <p:cNvPicPr preferRelativeResize="0"/>
          <p:nvPr/>
        </p:nvPicPr>
        <p:blipFill rotWithShape="1">
          <a:blip r:embed="rId8">
            <a:alphaModFix/>
          </a:blip>
          <a:srcRect b="0" l="0" r="0" t="0"/>
          <a:stretch/>
        </p:blipFill>
        <p:spPr>
          <a:xfrm>
            <a:off x="8197769" y="1845825"/>
            <a:ext cx="1636568" cy="2182091"/>
          </a:xfrm>
          <a:prstGeom prst="rect">
            <a:avLst/>
          </a:prstGeom>
          <a:noFill/>
          <a:ln>
            <a:noFill/>
          </a:ln>
        </p:spPr>
      </p:pic>
      <p:pic>
        <p:nvPicPr>
          <p:cNvPr descr="http://www.legitgamblingsites.com/wp-content/uploads/2016/02/betway.png" id="359" name="Google Shape;359;p44"/>
          <p:cNvPicPr preferRelativeResize="0"/>
          <p:nvPr/>
        </p:nvPicPr>
        <p:blipFill rotWithShape="1">
          <a:blip r:embed="rId9">
            <a:alphaModFix/>
          </a:blip>
          <a:srcRect b="0" l="0" r="0" t="0"/>
          <a:stretch/>
        </p:blipFill>
        <p:spPr>
          <a:xfrm>
            <a:off x="8487344" y="4479519"/>
            <a:ext cx="1641104" cy="461225"/>
          </a:xfrm>
          <a:prstGeom prst="rect">
            <a:avLst/>
          </a:prstGeom>
          <a:noFill/>
          <a:ln>
            <a:noFill/>
          </a:ln>
        </p:spPr>
      </p:pic>
      <p:pic>
        <p:nvPicPr>
          <p:cNvPr descr="http://fashionizer.com/wp-content/uploads/2014/02/logo-the-times-sunday-times.jpg" id="360" name="Google Shape;360;p44"/>
          <p:cNvPicPr preferRelativeResize="0"/>
          <p:nvPr/>
        </p:nvPicPr>
        <p:blipFill rotWithShape="1">
          <a:blip r:embed="rId10">
            <a:alphaModFix/>
          </a:blip>
          <a:srcRect b="0" l="0" r="0" t="0"/>
          <a:stretch/>
        </p:blipFill>
        <p:spPr>
          <a:xfrm>
            <a:off x="9016053" y="5071041"/>
            <a:ext cx="1991300" cy="642611"/>
          </a:xfrm>
          <a:prstGeom prst="rect">
            <a:avLst/>
          </a:prstGeom>
          <a:noFill/>
          <a:ln>
            <a:noFill/>
          </a:ln>
        </p:spPr>
      </p:pic>
      <p:pic>
        <p:nvPicPr>
          <p:cNvPr descr="http://i0.wp.com/biarri.com/wp-content/uploads/2014/01/client-sqr-Australia-post.png" id="361" name="Google Shape;361;p44"/>
          <p:cNvPicPr preferRelativeResize="0"/>
          <p:nvPr/>
        </p:nvPicPr>
        <p:blipFill rotWithShape="1">
          <a:blip r:embed="rId11">
            <a:alphaModFix/>
          </a:blip>
          <a:srcRect b="28340" l="0" r="0" t="31021"/>
          <a:stretch/>
        </p:blipFill>
        <p:spPr>
          <a:xfrm>
            <a:off x="6401703" y="4298242"/>
            <a:ext cx="1964123" cy="790090"/>
          </a:xfrm>
          <a:prstGeom prst="rect">
            <a:avLst/>
          </a:prstGeom>
          <a:noFill/>
          <a:ln>
            <a:noFill/>
          </a:ln>
        </p:spPr>
      </p:pic>
      <p:pic>
        <p:nvPicPr>
          <p:cNvPr descr="http://www.sainsburys.co.uk/homepage/images/sainsburys.png" id="362" name="Google Shape;362;p44"/>
          <p:cNvPicPr preferRelativeResize="0"/>
          <p:nvPr/>
        </p:nvPicPr>
        <p:blipFill rotWithShape="1">
          <a:blip r:embed="rId12">
            <a:alphaModFix/>
          </a:blip>
          <a:srcRect b="0" l="0" r="0" t="0"/>
          <a:stretch/>
        </p:blipFill>
        <p:spPr>
          <a:xfrm>
            <a:off x="7104112" y="5258450"/>
            <a:ext cx="1509492" cy="431283"/>
          </a:xfrm>
          <a:prstGeom prst="rect">
            <a:avLst/>
          </a:prstGeom>
          <a:noFill/>
          <a:ln>
            <a:noFill/>
          </a:ln>
        </p:spPr>
      </p:pic>
      <p:pic>
        <p:nvPicPr>
          <p:cNvPr descr="http://www.topcasinowagering.com/wp-content/uploads/2014/02/spinpalace_logo.gif" id="363" name="Google Shape;363;p44"/>
          <p:cNvPicPr preferRelativeResize="0"/>
          <p:nvPr/>
        </p:nvPicPr>
        <p:blipFill rotWithShape="1">
          <a:blip r:embed="rId13">
            <a:alphaModFix/>
          </a:blip>
          <a:srcRect b="0" l="0" r="0" t="0"/>
          <a:stretch/>
        </p:blipFill>
        <p:spPr>
          <a:xfrm>
            <a:off x="10160965" y="4146053"/>
            <a:ext cx="1263627" cy="86513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grpSp>
        <p:nvGrpSpPr>
          <p:cNvPr id="733" name="Google Shape;733;p71"/>
          <p:cNvGrpSpPr/>
          <p:nvPr/>
        </p:nvGrpSpPr>
        <p:grpSpPr>
          <a:xfrm>
            <a:off x="2783632" y="1196752"/>
            <a:ext cx="5976664" cy="4616896"/>
            <a:chOff x="1259632" y="1404391"/>
            <a:chExt cx="5976664" cy="4616896"/>
          </a:xfrm>
        </p:grpSpPr>
        <p:sp>
          <p:nvSpPr>
            <p:cNvPr id="734" name="Google Shape;734;p71"/>
            <p:cNvSpPr/>
            <p:nvPr/>
          </p:nvSpPr>
          <p:spPr>
            <a:xfrm>
              <a:off x="5220071" y="4041371"/>
              <a:ext cx="1584175" cy="1107436"/>
            </a:xfrm>
            <a:prstGeom prst="cloudCallout">
              <a:avLst>
                <a:gd fmla="val -37556" name="adj1"/>
                <a:gd fmla="val 77933" name="adj2"/>
              </a:avLst>
            </a:prstGeom>
            <a:solidFill>
              <a:srgbClr val="C5EDFF">
                <a:alpha val="23529"/>
              </a:srgbClr>
            </a:solidFill>
            <a:ln cap="flat" cmpd="sng" w="25400">
              <a:solidFill>
                <a:srgbClr val="77B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35" name="Google Shape;735;p71"/>
            <p:cNvSpPr/>
            <p:nvPr/>
          </p:nvSpPr>
          <p:spPr>
            <a:xfrm>
              <a:off x="5148064" y="1809124"/>
              <a:ext cx="1584175" cy="1107436"/>
            </a:xfrm>
            <a:prstGeom prst="cloudCallout">
              <a:avLst>
                <a:gd fmla="val -37556" name="adj1"/>
                <a:gd fmla="val 77933" name="adj2"/>
              </a:avLst>
            </a:prstGeom>
            <a:solidFill>
              <a:srgbClr val="C5EDFF">
                <a:alpha val="23529"/>
              </a:srgbClr>
            </a:solidFill>
            <a:ln cap="flat" cmpd="sng" w="25400">
              <a:solidFill>
                <a:srgbClr val="77B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36" name="Google Shape;736;p71"/>
            <p:cNvSpPr/>
            <p:nvPr/>
          </p:nvSpPr>
          <p:spPr>
            <a:xfrm>
              <a:off x="2123727" y="1836440"/>
              <a:ext cx="1584175" cy="1107436"/>
            </a:xfrm>
            <a:prstGeom prst="cloudCallout">
              <a:avLst>
                <a:gd fmla="val -37556" name="adj1"/>
                <a:gd fmla="val 77933" name="adj2"/>
              </a:avLst>
            </a:prstGeom>
            <a:solidFill>
              <a:srgbClr val="C5EDFF">
                <a:alpha val="23529"/>
              </a:srgbClr>
            </a:solidFill>
            <a:ln cap="flat" cmpd="sng" w="25400">
              <a:solidFill>
                <a:srgbClr val="77B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737" name="Google Shape;737;p71"/>
            <p:cNvSpPr/>
            <p:nvPr/>
          </p:nvSpPr>
          <p:spPr>
            <a:xfrm>
              <a:off x="1979711" y="4068687"/>
              <a:ext cx="1584175" cy="1107436"/>
            </a:xfrm>
            <a:prstGeom prst="cloudCallout">
              <a:avLst>
                <a:gd fmla="val -37556" name="adj1"/>
                <a:gd fmla="val 77933" name="adj2"/>
              </a:avLst>
            </a:prstGeom>
            <a:solidFill>
              <a:srgbClr val="C5EDFF">
                <a:alpha val="23529"/>
              </a:srgbClr>
            </a:solidFill>
            <a:ln cap="flat" cmpd="sng" w="25400">
              <a:solidFill>
                <a:srgbClr val="77B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738" name="Google Shape;738;p71"/>
            <p:cNvCxnSpPr/>
            <p:nvPr/>
          </p:nvCxnSpPr>
          <p:spPr>
            <a:xfrm>
              <a:off x="1259632" y="1620416"/>
              <a:ext cx="0" cy="4392488"/>
            </a:xfrm>
            <a:prstGeom prst="straightConnector1">
              <a:avLst/>
            </a:prstGeom>
            <a:noFill/>
            <a:ln cap="flat" cmpd="sng" w="19050">
              <a:solidFill>
                <a:srgbClr val="005AAA"/>
              </a:solidFill>
              <a:prstDash val="solid"/>
              <a:round/>
              <a:headEnd len="sm" w="sm" type="none"/>
              <a:tailEnd len="sm" w="sm" type="none"/>
            </a:ln>
          </p:spPr>
        </p:cxnSp>
        <p:cxnSp>
          <p:nvCxnSpPr>
            <p:cNvPr id="739" name="Google Shape;739;p71"/>
            <p:cNvCxnSpPr/>
            <p:nvPr/>
          </p:nvCxnSpPr>
          <p:spPr>
            <a:xfrm>
              <a:off x="1259632" y="6012903"/>
              <a:ext cx="5976664" cy="0"/>
            </a:xfrm>
            <a:prstGeom prst="straightConnector1">
              <a:avLst/>
            </a:prstGeom>
            <a:noFill/>
            <a:ln cap="flat" cmpd="sng" w="19050">
              <a:solidFill>
                <a:srgbClr val="005AAA"/>
              </a:solidFill>
              <a:prstDash val="solid"/>
              <a:round/>
              <a:headEnd len="sm" w="sm" type="none"/>
              <a:tailEnd len="sm" w="sm" type="none"/>
            </a:ln>
          </p:spPr>
        </p:cxnSp>
        <p:sp>
          <p:nvSpPr>
            <p:cNvPr id="740" name="Google Shape;740;p71"/>
            <p:cNvSpPr txBox="1"/>
            <p:nvPr/>
          </p:nvSpPr>
          <p:spPr>
            <a:xfrm>
              <a:off x="5220071" y="1921778"/>
              <a:ext cx="1440160"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Arial"/>
                  <a:ea typeface="Arial"/>
                  <a:cs typeface="Arial"/>
                  <a:sym typeface="Arial"/>
                </a:rPr>
                <a:t>X Priority</a:t>
              </a:r>
              <a:endParaRPr/>
            </a:p>
            <a:p>
              <a:pPr indent="0" lvl="0" marL="0" marR="0" rtl="0" algn="ctr">
                <a:spcBef>
                  <a:spcPts val="0"/>
                </a:spcBef>
                <a:spcAft>
                  <a:spcPts val="0"/>
                </a:spcAft>
                <a:buNone/>
              </a:pPr>
              <a:r>
                <a:rPr lang="en-US" sz="1400">
                  <a:solidFill>
                    <a:srgbClr val="000000"/>
                  </a:solidFill>
                  <a:latin typeface="Arial"/>
                  <a:ea typeface="Arial"/>
                  <a:cs typeface="Arial"/>
                  <a:sym typeface="Arial"/>
                </a:rPr>
                <a:t>High Risk</a:t>
              </a:r>
              <a:endParaRPr/>
            </a:p>
            <a:p>
              <a:pPr indent="0" lvl="0" marL="0" marR="0" rtl="0" algn="ctr">
                <a:spcBef>
                  <a:spcPts val="0"/>
                </a:spcBef>
                <a:spcAft>
                  <a:spcPts val="0"/>
                </a:spcAft>
                <a:buNone/>
              </a:pPr>
              <a:r>
                <a:rPr lang="en-US" sz="1400">
                  <a:solidFill>
                    <a:srgbClr val="000000"/>
                  </a:solidFill>
                  <a:latin typeface="Arial"/>
                  <a:ea typeface="Arial"/>
                  <a:cs typeface="Arial"/>
                  <a:sym typeface="Arial"/>
                </a:rPr>
                <a:t> High Value </a:t>
              </a:r>
              <a:endParaRPr/>
            </a:p>
          </p:txBody>
        </p:sp>
        <p:sp>
          <p:nvSpPr>
            <p:cNvPr id="741" name="Google Shape;741;p71"/>
            <p:cNvSpPr txBox="1"/>
            <p:nvPr/>
          </p:nvSpPr>
          <p:spPr>
            <a:xfrm>
              <a:off x="5292080" y="4212703"/>
              <a:ext cx="1440160"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Arial"/>
                  <a:ea typeface="Arial"/>
                  <a:cs typeface="Arial"/>
                  <a:sym typeface="Arial"/>
                </a:rPr>
                <a:t>X Priority</a:t>
              </a:r>
              <a:endParaRPr/>
            </a:p>
            <a:p>
              <a:pPr indent="0" lvl="0" marL="0" marR="0" rtl="0" algn="ctr">
                <a:spcBef>
                  <a:spcPts val="0"/>
                </a:spcBef>
                <a:spcAft>
                  <a:spcPts val="0"/>
                </a:spcAft>
                <a:buNone/>
              </a:pPr>
              <a:r>
                <a:rPr lang="en-US" sz="1400">
                  <a:solidFill>
                    <a:srgbClr val="000000"/>
                  </a:solidFill>
                  <a:latin typeface="Arial"/>
                  <a:ea typeface="Arial"/>
                  <a:cs typeface="Arial"/>
                  <a:sym typeface="Arial"/>
                </a:rPr>
                <a:t>High Risk</a:t>
              </a:r>
              <a:endParaRPr/>
            </a:p>
            <a:p>
              <a:pPr indent="0" lvl="0" marL="0" marR="0" rtl="0" algn="ctr">
                <a:spcBef>
                  <a:spcPts val="0"/>
                </a:spcBef>
                <a:spcAft>
                  <a:spcPts val="0"/>
                </a:spcAft>
                <a:buNone/>
              </a:pPr>
              <a:r>
                <a:rPr lang="en-US" sz="1400">
                  <a:solidFill>
                    <a:srgbClr val="000000"/>
                  </a:solidFill>
                  <a:latin typeface="Arial"/>
                  <a:ea typeface="Arial"/>
                  <a:cs typeface="Arial"/>
                  <a:sym typeface="Arial"/>
                </a:rPr>
                <a:t>Low Value </a:t>
              </a:r>
              <a:endParaRPr/>
            </a:p>
          </p:txBody>
        </p:sp>
        <p:sp>
          <p:nvSpPr>
            <p:cNvPr id="742" name="Google Shape;742;p71"/>
            <p:cNvSpPr txBox="1"/>
            <p:nvPr/>
          </p:nvSpPr>
          <p:spPr>
            <a:xfrm>
              <a:off x="2015716" y="4253073"/>
              <a:ext cx="1440160" cy="73866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Arial"/>
                  <a:ea typeface="Arial"/>
                  <a:cs typeface="Arial"/>
                  <a:sym typeface="Arial"/>
                </a:rPr>
                <a:t>X Priority</a:t>
              </a:r>
              <a:endParaRPr/>
            </a:p>
            <a:p>
              <a:pPr indent="0" lvl="0" marL="0" marR="0" rtl="0" algn="ctr">
                <a:spcBef>
                  <a:spcPts val="0"/>
                </a:spcBef>
                <a:spcAft>
                  <a:spcPts val="0"/>
                </a:spcAft>
                <a:buNone/>
              </a:pPr>
              <a:r>
                <a:rPr lang="en-US" sz="1400">
                  <a:solidFill>
                    <a:srgbClr val="000000"/>
                  </a:solidFill>
                  <a:latin typeface="Arial"/>
                  <a:ea typeface="Arial"/>
                  <a:cs typeface="Arial"/>
                  <a:sym typeface="Arial"/>
                </a:rPr>
                <a:t>Low Risk</a:t>
              </a:r>
              <a:endParaRPr/>
            </a:p>
            <a:p>
              <a:pPr indent="0" lvl="0" marL="0" marR="0" rtl="0" algn="ctr">
                <a:spcBef>
                  <a:spcPts val="0"/>
                </a:spcBef>
                <a:spcAft>
                  <a:spcPts val="0"/>
                </a:spcAft>
                <a:buNone/>
              </a:pPr>
              <a:r>
                <a:rPr lang="en-US" sz="1400">
                  <a:solidFill>
                    <a:srgbClr val="000000"/>
                  </a:solidFill>
                  <a:latin typeface="Arial"/>
                  <a:ea typeface="Arial"/>
                  <a:cs typeface="Arial"/>
                  <a:sym typeface="Arial"/>
                </a:rPr>
                <a:t>Low Value </a:t>
              </a:r>
              <a:endParaRPr/>
            </a:p>
          </p:txBody>
        </p:sp>
        <p:sp>
          <p:nvSpPr>
            <p:cNvPr id="743" name="Google Shape;743;p71"/>
            <p:cNvSpPr txBox="1"/>
            <p:nvPr/>
          </p:nvSpPr>
          <p:spPr>
            <a:xfrm>
              <a:off x="2231739" y="1957711"/>
              <a:ext cx="1440160" cy="95410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400">
                  <a:solidFill>
                    <a:srgbClr val="000000"/>
                  </a:solidFill>
                  <a:latin typeface="Arial"/>
                  <a:ea typeface="Arial"/>
                  <a:cs typeface="Arial"/>
                  <a:sym typeface="Arial"/>
                </a:rPr>
                <a:t>X Priority</a:t>
              </a:r>
              <a:endParaRPr/>
            </a:p>
            <a:p>
              <a:pPr indent="0" lvl="0" marL="0" marR="0" rtl="0" algn="ctr">
                <a:spcBef>
                  <a:spcPts val="0"/>
                </a:spcBef>
                <a:spcAft>
                  <a:spcPts val="0"/>
                </a:spcAft>
                <a:buNone/>
              </a:pPr>
              <a:r>
                <a:rPr lang="en-US" sz="1400">
                  <a:solidFill>
                    <a:srgbClr val="000000"/>
                  </a:solidFill>
                  <a:latin typeface="Arial"/>
                  <a:ea typeface="Arial"/>
                  <a:cs typeface="Arial"/>
                  <a:sym typeface="Arial"/>
                </a:rPr>
                <a:t>Low Risk</a:t>
              </a:r>
              <a:endParaRPr/>
            </a:p>
            <a:p>
              <a:pPr indent="0" lvl="0" marL="0" marR="0" rtl="0" algn="ctr">
                <a:spcBef>
                  <a:spcPts val="0"/>
                </a:spcBef>
                <a:spcAft>
                  <a:spcPts val="0"/>
                </a:spcAft>
                <a:buNone/>
              </a:pPr>
              <a:r>
                <a:rPr lang="en-US" sz="1400">
                  <a:solidFill>
                    <a:srgbClr val="000000"/>
                  </a:solidFill>
                  <a:latin typeface="Arial"/>
                  <a:ea typeface="Arial"/>
                  <a:cs typeface="Arial"/>
                  <a:sym typeface="Arial"/>
                </a:rPr>
                <a:t>High Value</a:t>
              </a:r>
              <a:endParaRPr/>
            </a:p>
            <a:p>
              <a:pPr indent="0" lvl="0" marL="0" marR="0" rtl="0" algn="ctr">
                <a:spcBef>
                  <a:spcPts val="0"/>
                </a:spcBef>
                <a:spcAft>
                  <a:spcPts val="0"/>
                </a:spcAft>
                <a:buNone/>
              </a:pPr>
              <a:r>
                <a:rPr lang="en-US" sz="1400">
                  <a:solidFill>
                    <a:srgbClr val="000000"/>
                  </a:solidFill>
                  <a:latin typeface="Arial"/>
                  <a:ea typeface="Arial"/>
                  <a:cs typeface="Arial"/>
                  <a:sym typeface="Arial"/>
                </a:rPr>
                <a:t> </a:t>
              </a:r>
              <a:endParaRPr/>
            </a:p>
          </p:txBody>
        </p:sp>
        <p:cxnSp>
          <p:nvCxnSpPr>
            <p:cNvPr id="744" name="Google Shape;744;p71"/>
            <p:cNvCxnSpPr/>
            <p:nvPr/>
          </p:nvCxnSpPr>
          <p:spPr>
            <a:xfrm>
              <a:off x="4427983" y="1404391"/>
              <a:ext cx="8384" cy="4616896"/>
            </a:xfrm>
            <a:prstGeom prst="straightConnector1">
              <a:avLst/>
            </a:prstGeom>
            <a:noFill/>
            <a:ln cap="flat" cmpd="sng" w="19050">
              <a:solidFill>
                <a:srgbClr val="005AAA"/>
              </a:solidFill>
              <a:prstDash val="solid"/>
              <a:round/>
              <a:headEnd len="sm" w="sm" type="none"/>
              <a:tailEnd len="sm" w="sm" type="none"/>
            </a:ln>
          </p:spPr>
        </p:cxnSp>
        <p:cxnSp>
          <p:nvCxnSpPr>
            <p:cNvPr id="745" name="Google Shape;745;p71"/>
            <p:cNvCxnSpPr/>
            <p:nvPr/>
          </p:nvCxnSpPr>
          <p:spPr>
            <a:xfrm>
              <a:off x="1259632" y="3636639"/>
              <a:ext cx="5976664" cy="0"/>
            </a:xfrm>
            <a:prstGeom prst="straightConnector1">
              <a:avLst/>
            </a:prstGeom>
            <a:noFill/>
            <a:ln cap="flat" cmpd="sng" w="19050">
              <a:solidFill>
                <a:srgbClr val="005AAA"/>
              </a:solidFill>
              <a:prstDash val="solid"/>
              <a:round/>
              <a:headEnd len="sm" w="sm" type="none"/>
              <a:tailEnd len="sm" w="sm" type="none"/>
            </a:ln>
          </p:spPr>
        </p:cxnSp>
      </p:grpSp>
      <p:sp>
        <p:nvSpPr>
          <p:cNvPr id="746" name="Google Shape;746;p71"/>
          <p:cNvSpPr txBox="1"/>
          <p:nvPr/>
        </p:nvSpPr>
        <p:spPr>
          <a:xfrm>
            <a:off x="5663952" y="5949281"/>
            <a:ext cx="79208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Risk</a:t>
            </a:r>
            <a:endParaRPr/>
          </a:p>
        </p:txBody>
      </p:sp>
      <p:sp>
        <p:nvSpPr>
          <p:cNvPr id="747" name="Google Shape;747;p71"/>
          <p:cNvSpPr txBox="1"/>
          <p:nvPr/>
        </p:nvSpPr>
        <p:spPr>
          <a:xfrm>
            <a:off x="2783633" y="5822306"/>
            <a:ext cx="792087" cy="5232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accent1"/>
                </a:solidFill>
                <a:latin typeface="Arial"/>
                <a:ea typeface="Arial"/>
                <a:cs typeface="Arial"/>
                <a:sym typeface="Arial"/>
              </a:rPr>
              <a:t>LOW RISK</a:t>
            </a:r>
            <a:endParaRPr/>
          </a:p>
        </p:txBody>
      </p:sp>
      <p:sp>
        <p:nvSpPr>
          <p:cNvPr id="748" name="Google Shape;748;p71"/>
          <p:cNvSpPr txBox="1"/>
          <p:nvPr/>
        </p:nvSpPr>
        <p:spPr>
          <a:xfrm>
            <a:off x="8400257" y="5805265"/>
            <a:ext cx="792087" cy="5232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accent1"/>
                </a:solidFill>
                <a:latin typeface="Arial"/>
                <a:ea typeface="Arial"/>
                <a:cs typeface="Arial"/>
                <a:sym typeface="Arial"/>
              </a:rPr>
              <a:t>HIGH RISK</a:t>
            </a:r>
            <a:endParaRPr/>
          </a:p>
        </p:txBody>
      </p:sp>
      <p:sp>
        <p:nvSpPr>
          <p:cNvPr id="749" name="Google Shape;749;p71"/>
          <p:cNvSpPr txBox="1"/>
          <p:nvPr/>
        </p:nvSpPr>
        <p:spPr>
          <a:xfrm rot="-5400000">
            <a:off x="1960974" y="2771406"/>
            <a:ext cx="1037316" cy="4001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Value</a:t>
            </a:r>
            <a:endParaRPr/>
          </a:p>
        </p:txBody>
      </p:sp>
      <p:sp>
        <p:nvSpPr>
          <p:cNvPr id="750" name="Google Shape;750;p71"/>
          <p:cNvSpPr txBox="1"/>
          <p:nvPr/>
        </p:nvSpPr>
        <p:spPr>
          <a:xfrm>
            <a:off x="1991544" y="5282045"/>
            <a:ext cx="792087" cy="5232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accent1"/>
                </a:solidFill>
                <a:latin typeface="Arial"/>
                <a:ea typeface="Arial"/>
                <a:cs typeface="Arial"/>
                <a:sym typeface="Arial"/>
              </a:rPr>
              <a:t>LOW</a:t>
            </a:r>
            <a:endParaRPr/>
          </a:p>
          <a:p>
            <a:pPr indent="0" lvl="0" marL="0" marR="0" rtl="0" algn="l">
              <a:spcBef>
                <a:spcPts val="0"/>
              </a:spcBef>
              <a:spcAft>
                <a:spcPts val="0"/>
              </a:spcAft>
              <a:buNone/>
            </a:pPr>
            <a:r>
              <a:rPr lang="en-US" sz="1400">
                <a:solidFill>
                  <a:schemeClr val="accent1"/>
                </a:solidFill>
                <a:latin typeface="Arial"/>
                <a:ea typeface="Arial"/>
                <a:cs typeface="Arial"/>
                <a:sym typeface="Arial"/>
              </a:rPr>
              <a:t>VALUE</a:t>
            </a:r>
            <a:endParaRPr/>
          </a:p>
        </p:txBody>
      </p:sp>
      <p:sp>
        <p:nvSpPr>
          <p:cNvPr id="751" name="Google Shape;751;p71"/>
          <p:cNvSpPr txBox="1"/>
          <p:nvPr/>
        </p:nvSpPr>
        <p:spPr>
          <a:xfrm>
            <a:off x="2063553" y="1268760"/>
            <a:ext cx="792087" cy="5232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accent1"/>
                </a:solidFill>
                <a:latin typeface="Arial"/>
                <a:ea typeface="Arial"/>
                <a:cs typeface="Arial"/>
                <a:sym typeface="Arial"/>
              </a:rPr>
              <a:t>HIGH</a:t>
            </a:r>
            <a:endParaRPr/>
          </a:p>
          <a:p>
            <a:pPr indent="0" lvl="0" marL="0" marR="0" rtl="0" algn="l">
              <a:spcBef>
                <a:spcPts val="0"/>
              </a:spcBef>
              <a:spcAft>
                <a:spcPts val="0"/>
              </a:spcAft>
              <a:buNone/>
            </a:pPr>
            <a:r>
              <a:rPr lang="en-US" sz="1400">
                <a:solidFill>
                  <a:schemeClr val="accent1"/>
                </a:solidFill>
                <a:latin typeface="Arial"/>
                <a:ea typeface="Arial"/>
                <a:cs typeface="Arial"/>
                <a:sym typeface="Arial"/>
              </a:rPr>
              <a:t>VALUE</a:t>
            </a:r>
            <a:endParaRPr/>
          </a:p>
        </p:txBody>
      </p:sp>
      <p:sp>
        <p:nvSpPr>
          <p:cNvPr id="752" name="Google Shape;752;p71"/>
          <p:cNvSpPr txBox="1"/>
          <p:nvPr/>
        </p:nvSpPr>
        <p:spPr>
          <a:xfrm>
            <a:off x="263352" y="450920"/>
            <a:ext cx="5184576" cy="480131"/>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2800">
                <a:solidFill>
                  <a:schemeClr val="dk1"/>
                </a:solidFill>
                <a:latin typeface="Arial"/>
                <a:ea typeface="Arial"/>
                <a:cs typeface="Arial"/>
                <a:sym typeface="Arial"/>
              </a:rPr>
              <a:t>AGILE PRIORITISATION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2"/>
          <p:cNvSpPr/>
          <p:nvPr/>
        </p:nvSpPr>
        <p:spPr>
          <a:xfrm>
            <a:off x="0" y="0"/>
            <a:ext cx="5375920" cy="6858000"/>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9" name="Google Shape;759;p72"/>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760" name="Google Shape;760;p72"/>
          <p:cNvSpPr txBox="1"/>
          <p:nvPr/>
        </p:nvSpPr>
        <p:spPr>
          <a:xfrm>
            <a:off x="208360" y="1524331"/>
            <a:ext cx="5112568" cy="5073021"/>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rgbClr val="002C55"/>
              </a:buClr>
              <a:buSzPts val="2800"/>
              <a:buFont typeface="Arial"/>
              <a:buNone/>
            </a:pPr>
            <a:r>
              <a:rPr b="1" lang="en-US" sz="2800" cap="none">
                <a:solidFill>
                  <a:srgbClr val="002C55"/>
                </a:solidFill>
                <a:latin typeface="Arial"/>
                <a:ea typeface="Arial"/>
                <a:cs typeface="Arial"/>
                <a:sym typeface="Arial"/>
              </a:rPr>
              <a:t>PRIORITISATION</a:t>
            </a:r>
            <a:endParaRPr/>
          </a:p>
          <a:p>
            <a:pPr indent="0" lvl="0" marL="0" marR="0" rtl="0" algn="l">
              <a:lnSpc>
                <a:spcPct val="90000"/>
              </a:lnSpc>
              <a:spcBef>
                <a:spcPts val="0"/>
              </a:spcBef>
              <a:spcAft>
                <a:spcPts val="0"/>
              </a:spcAft>
              <a:buClr>
                <a:schemeClr val="dk1"/>
              </a:buClr>
              <a:buSzPts val="2800"/>
              <a:buFont typeface="Arial"/>
              <a:buNone/>
            </a:pPr>
            <a:r>
              <a:t/>
            </a:r>
            <a:endParaRPr b="1" sz="2800" cap="none">
              <a:solidFill>
                <a:schemeClr val="lt1"/>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2800"/>
              <a:buFont typeface="Arial"/>
              <a:buNone/>
            </a:pPr>
            <a:r>
              <a:rPr b="1" lang="en-US" sz="2800" cap="none">
                <a:solidFill>
                  <a:schemeClr val="lt1"/>
                </a:solidFill>
                <a:latin typeface="Arial"/>
                <a:ea typeface="Arial"/>
                <a:cs typeface="Arial"/>
                <a:sym typeface="Arial"/>
              </a:rPr>
              <a:t>Use either Kano model or value vs risk to prioritise your backlog</a:t>
            </a:r>
            <a:br>
              <a:rPr b="1" lang="en-US" sz="2800" cap="none">
                <a:solidFill>
                  <a:schemeClr val="lt1"/>
                </a:solidFill>
                <a:latin typeface="Arial"/>
                <a:ea typeface="Arial"/>
                <a:cs typeface="Arial"/>
                <a:sym typeface="Arial"/>
              </a:rPr>
            </a:br>
            <a:br>
              <a:rPr b="1" lang="en-US" sz="2800" cap="none">
                <a:solidFill>
                  <a:schemeClr val="lt1"/>
                </a:solidFill>
                <a:latin typeface="Arial"/>
                <a:ea typeface="Arial"/>
                <a:cs typeface="Arial"/>
                <a:sym typeface="Arial"/>
              </a:rPr>
            </a:br>
            <a:r>
              <a:rPr b="1" lang="en-US" sz="2800" cap="none">
                <a:solidFill>
                  <a:schemeClr val="lt1"/>
                </a:solidFill>
                <a:latin typeface="Arial"/>
                <a:ea typeface="Arial"/>
                <a:cs typeface="Arial"/>
                <a:sym typeface="Arial"/>
              </a:rPr>
              <a:t>Why have you chosen to develop in your selected order? </a:t>
            </a:r>
            <a:br>
              <a:rPr b="1" lang="en-US" sz="2800" cap="none">
                <a:solidFill>
                  <a:schemeClr val="lt1"/>
                </a:solidFill>
                <a:latin typeface="Arial"/>
                <a:ea typeface="Arial"/>
                <a:cs typeface="Arial"/>
                <a:sym typeface="Arial"/>
              </a:rPr>
            </a:br>
            <a:br>
              <a:rPr b="1" lang="en-US" sz="2800" cap="none">
                <a:solidFill>
                  <a:schemeClr val="lt1"/>
                </a:solidFill>
                <a:latin typeface="Arial"/>
                <a:ea typeface="Arial"/>
                <a:cs typeface="Arial"/>
                <a:sym typeface="Arial"/>
              </a:rPr>
            </a:br>
            <a:r>
              <a:rPr b="1" lang="en-US" sz="2800" cap="none">
                <a:solidFill>
                  <a:schemeClr val="lt1"/>
                </a:solidFill>
                <a:latin typeface="Arial"/>
                <a:ea typeface="Arial"/>
                <a:cs typeface="Arial"/>
                <a:sym typeface="Arial"/>
              </a:rPr>
              <a:t>What were the factors that you thought of in making the decision?</a:t>
            </a:r>
            <a:br>
              <a:rPr b="1" lang="en-US" sz="2800" cap="none">
                <a:solidFill>
                  <a:schemeClr val="lt1"/>
                </a:solidFill>
                <a:latin typeface="Arial"/>
                <a:ea typeface="Arial"/>
                <a:cs typeface="Arial"/>
                <a:sym typeface="Arial"/>
              </a:rPr>
            </a:br>
            <a:br>
              <a:rPr b="1" lang="en-US" sz="2800" cap="none">
                <a:solidFill>
                  <a:schemeClr val="lt1"/>
                </a:solidFill>
                <a:latin typeface="Arial"/>
                <a:ea typeface="Arial"/>
                <a:cs typeface="Arial"/>
                <a:sym typeface="Arial"/>
              </a:rPr>
            </a:br>
            <a:endParaRPr b="1" sz="2800" cap="none">
              <a:solidFill>
                <a:schemeClr val="lt1"/>
              </a:solidFill>
              <a:latin typeface="Arial"/>
              <a:ea typeface="Arial"/>
              <a:cs typeface="Arial"/>
              <a:sym typeface="Arial"/>
            </a:endParaRPr>
          </a:p>
        </p:txBody>
      </p:sp>
      <p:pic>
        <p:nvPicPr>
          <p:cNvPr descr="http://lightbulb2live.com/wp/wp-content/uploads/2013/05/now-signpost.png" id="761" name="Google Shape;761;p72"/>
          <p:cNvPicPr preferRelativeResize="0"/>
          <p:nvPr/>
        </p:nvPicPr>
        <p:blipFill rotWithShape="1">
          <a:blip r:embed="rId3">
            <a:alphaModFix/>
          </a:blip>
          <a:srcRect b="0" l="0" r="0" t="0"/>
          <a:stretch/>
        </p:blipFill>
        <p:spPr>
          <a:xfrm>
            <a:off x="6033136" y="1069351"/>
            <a:ext cx="6118125" cy="4588594"/>
          </a:xfrm>
          <a:prstGeom prst="rect">
            <a:avLst/>
          </a:prstGeom>
          <a:noFill/>
          <a:ln>
            <a:noFill/>
          </a:ln>
        </p:spPr>
      </p:pic>
      <p:sp>
        <p:nvSpPr>
          <p:cNvPr id="762" name="Google Shape;762;p72"/>
          <p:cNvSpPr/>
          <p:nvPr/>
        </p:nvSpPr>
        <p:spPr>
          <a:xfrm>
            <a:off x="119336" y="139279"/>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763" name="Google Shape;763;p72"/>
          <p:cNvSpPr/>
          <p:nvPr/>
        </p:nvSpPr>
        <p:spPr>
          <a:xfrm>
            <a:off x="723898" y="1043444"/>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20 mins</a:t>
            </a:r>
            <a:endParaRPr/>
          </a:p>
        </p:txBody>
      </p:sp>
      <p:pic>
        <p:nvPicPr>
          <p:cNvPr id="764" name="Google Shape;764;p72"/>
          <p:cNvPicPr preferRelativeResize="0"/>
          <p:nvPr/>
        </p:nvPicPr>
        <p:blipFill rotWithShape="1">
          <a:blip r:embed="rId4">
            <a:alphaModFix/>
          </a:blip>
          <a:srcRect b="0" l="0" r="0" t="0"/>
          <a:stretch/>
        </p:blipFill>
        <p:spPr>
          <a:xfrm>
            <a:off x="263352" y="960461"/>
            <a:ext cx="452315" cy="4523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descr="http://blog.hdwallsource.com/wp-content/uploads/2014/11/light-gradient-wallpaper-26039-26724-hd-wallpapers.jpg.png" id="769" name="Google Shape;769;p73"/>
          <p:cNvPicPr preferRelativeResize="0"/>
          <p:nvPr/>
        </p:nvPicPr>
        <p:blipFill rotWithShape="1">
          <a:blip r:embed="rId3">
            <a:alphaModFix/>
          </a:blip>
          <a:srcRect b="9442" l="0" r="0" t="0"/>
          <a:stretch/>
        </p:blipFill>
        <p:spPr>
          <a:xfrm>
            <a:off x="0" y="-42552"/>
            <a:ext cx="12192000" cy="6900552"/>
          </a:xfrm>
          <a:prstGeom prst="rect">
            <a:avLst/>
          </a:prstGeom>
          <a:noFill/>
          <a:ln>
            <a:noFill/>
          </a:ln>
        </p:spPr>
      </p:pic>
      <p:sp>
        <p:nvSpPr>
          <p:cNvPr id="770" name="Google Shape;770;p73"/>
          <p:cNvSpPr txBox="1"/>
          <p:nvPr>
            <p:ph idx="1" type="body"/>
          </p:nvPr>
        </p:nvSpPr>
        <p:spPr>
          <a:xfrm>
            <a:off x="912299" y="2817925"/>
            <a:ext cx="1434741" cy="336130"/>
          </a:xfrm>
          <a:prstGeom prst="rect">
            <a:avLst/>
          </a:prstGeom>
          <a:noFill/>
          <a:ln>
            <a:noFill/>
          </a:ln>
        </p:spPr>
        <p:txBody>
          <a:bodyPr anchorCtr="0" anchor="t" bIns="45700" lIns="0" spcFirstLastPara="1" rIns="0" wrap="square" tIns="45700">
            <a:noAutofit/>
          </a:bodyPr>
          <a:lstStyle/>
          <a:p>
            <a:pPr indent="0" lvl="0" marL="0" rtl="0" algn="ctr">
              <a:lnSpc>
                <a:spcPct val="90000"/>
              </a:lnSpc>
              <a:spcBef>
                <a:spcPts val="0"/>
              </a:spcBef>
              <a:spcAft>
                <a:spcPts val="0"/>
              </a:spcAft>
              <a:buSzPts val="2000"/>
              <a:buNone/>
            </a:pPr>
            <a:r>
              <a:rPr lang="en-US" sz="2000">
                <a:solidFill>
                  <a:schemeClr val="dk1"/>
                </a:solidFill>
              </a:rPr>
              <a:t>Introduction</a:t>
            </a:r>
            <a:endParaRPr/>
          </a:p>
        </p:txBody>
      </p:sp>
      <p:sp>
        <p:nvSpPr>
          <p:cNvPr id="771" name="Google Shape;771;p73"/>
          <p:cNvSpPr txBox="1"/>
          <p:nvPr/>
        </p:nvSpPr>
        <p:spPr>
          <a:xfrm>
            <a:off x="3126046" y="2777278"/>
            <a:ext cx="1241762" cy="60877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Agile refresh</a:t>
            </a:r>
            <a:endParaRPr/>
          </a:p>
        </p:txBody>
      </p:sp>
      <p:sp>
        <p:nvSpPr>
          <p:cNvPr id="772" name="Google Shape;772;p73"/>
          <p:cNvSpPr txBox="1"/>
          <p:nvPr/>
        </p:nvSpPr>
        <p:spPr>
          <a:xfrm>
            <a:off x="4693290" y="2784865"/>
            <a:ext cx="2242864" cy="574682"/>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What makes a good PO/PM?</a:t>
            </a:r>
            <a:endParaRPr/>
          </a:p>
        </p:txBody>
      </p:sp>
      <p:sp>
        <p:nvSpPr>
          <p:cNvPr id="773" name="Google Shape;773;p73"/>
          <p:cNvSpPr txBox="1"/>
          <p:nvPr/>
        </p:nvSpPr>
        <p:spPr>
          <a:xfrm>
            <a:off x="5153694" y="5356168"/>
            <a:ext cx="126071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Estimation</a:t>
            </a:r>
            <a:endParaRPr/>
          </a:p>
        </p:txBody>
      </p:sp>
      <p:sp>
        <p:nvSpPr>
          <p:cNvPr id="774" name="Google Shape;774;p73"/>
          <p:cNvSpPr txBox="1"/>
          <p:nvPr/>
        </p:nvSpPr>
        <p:spPr>
          <a:xfrm>
            <a:off x="7167961" y="5313662"/>
            <a:ext cx="172819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Managing a sprint</a:t>
            </a:r>
            <a:endParaRPr/>
          </a:p>
        </p:txBody>
      </p:sp>
      <p:sp>
        <p:nvSpPr>
          <p:cNvPr id="775" name="Google Shape;775;p73"/>
          <p:cNvSpPr txBox="1"/>
          <p:nvPr/>
        </p:nvSpPr>
        <p:spPr>
          <a:xfrm>
            <a:off x="7476344" y="2758097"/>
            <a:ext cx="1351978" cy="601449"/>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vision</a:t>
            </a:r>
            <a:endParaRPr/>
          </a:p>
        </p:txBody>
      </p:sp>
      <p:sp>
        <p:nvSpPr>
          <p:cNvPr id="776" name="Google Shape;776;p73"/>
          <p:cNvSpPr txBox="1"/>
          <p:nvPr/>
        </p:nvSpPr>
        <p:spPr>
          <a:xfrm>
            <a:off x="9291763" y="2781330"/>
            <a:ext cx="1974107" cy="526298"/>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Prioritising the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backlog</a:t>
            </a:r>
            <a:endParaRPr/>
          </a:p>
        </p:txBody>
      </p:sp>
      <p:sp>
        <p:nvSpPr>
          <p:cNvPr id="777" name="Google Shape;777;p73"/>
          <p:cNvSpPr txBox="1"/>
          <p:nvPr/>
        </p:nvSpPr>
        <p:spPr>
          <a:xfrm>
            <a:off x="889364" y="5316779"/>
            <a:ext cx="1303009" cy="25583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0071F9"/>
              </a:buClr>
              <a:buSzPts val="2000"/>
              <a:buFont typeface="Arial"/>
              <a:buNone/>
            </a:pPr>
            <a:r>
              <a:rPr b="1" lang="en-US" sz="2000">
                <a:solidFill>
                  <a:srgbClr val="0071F9"/>
                </a:solidFill>
                <a:latin typeface="Arial"/>
                <a:ea typeface="Arial"/>
                <a:cs typeface="Arial"/>
                <a:sym typeface="Arial"/>
              </a:rPr>
              <a:t>MVP/MLP</a:t>
            </a:r>
            <a:endParaRPr/>
          </a:p>
        </p:txBody>
      </p:sp>
      <p:sp>
        <p:nvSpPr>
          <p:cNvPr id="778" name="Google Shape;778;p73"/>
          <p:cNvSpPr txBox="1"/>
          <p:nvPr/>
        </p:nvSpPr>
        <p:spPr>
          <a:xfrm>
            <a:off x="9412629" y="5355568"/>
            <a:ext cx="1579915" cy="629144"/>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roadmap</a:t>
            </a:r>
            <a:endParaRPr/>
          </a:p>
        </p:txBody>
      </p:sp>
      <p:pic>
        <p:nvPicPr>
          <p:cNvPr id="779" name="Google Shape;779;p73"/>
          <p:cNvPicPr preferRelativeResize="0"/>
          <p:nvPr/>
        </p:nvPicPr>
        <p:blipFill rotWithShape="1">
          <a:blip r:embed="rId4">
            <a:alphaModFix/>
          </a:blip>
          <a:srcRect b="0" l="0" r="0" t="0"/>
          <a:stretch/>
        </p:blipFill>
        <p:spPr>
          <a:xfrm>
            <a:off x="5268626" y="4290954"/>
            <a:ext cx="1010254" cy="1010254"/>
          </a:xfrm>
          <a:prstGeom prst="rect">
            <a:avLst/>
          </a:prstGeom>
          <a:noFill/>
          <a:ln>
            <a:noFill/>
          </a:ln>
        </p:spPr>
      </p:pic>
      <p:pic>
        <p:nvPicPr>
          <p:cNvPr id="780" name="Google Shape;780;p73"/>
          <p:cNvPicPr preferRelativeResize="0"/>
          <p:nvPr/>
        </p:nvPicPr>
        <p:blipFill rotWithShape="1">
          <a:blip r:embed="rId5">
            <a:alphaModFix/>
          </a:blip>
          <a:srcRect b="0" l="0" r="0" t="0"/>
          <a:stretch/>
        </p:blipFill>
        <p:spPr>
          <a:xfrm>
            <a:off x="7666445" y="4377469"/>
            <a:ext cx="824837" cy="824837"/>
          </a:xfrm>
          <a:prstGeom prst="rect">
            <a:avLst/>
          </a:prstGeom>
          <a:noFill/>
          <a:ln>
            <a:noFill/>
          </a:ln>
        </p:spPr>
      </p:pic>
      <p:pic>
        <p:nvPicPr>
          <p:cNvPr id="781" name="Google Shape;781;p73"/>
          <p:cNvPicPr preferRelativeResize="0"/>
          <p:nvPr/>
        </p:nvPicPr>
        <p:blipFill rotWithShape="1">
          <a:blip r:embed="rId6">
            <a:alphaModFix/>
          </a:blip>
          <a:srcRect b="0" l="0" r="0" t="0"/>
          <a:stretch/>
        </p:blipFill>
        <p:spPr>
          <a:xfrm>
            <a:off x="9771360" y="4339854"/>
            <a:ext cx="862452" cy="862452"/>
          </a:xfrm>
          <a:prstGeom prst="rect">
            <a:avLst/>
          </a:prstGeom>
          <a:noFill/>
          <a:ln>
            <a:noFill/>
          </a:ln>
        </p:spPr>
      </p:pic>
      <p:sp>
        <p:nvSpPr>
          <p:cNvPr id="782" name="Google Shape;782;p73"/>
          <p:cNvSpPr txBox="1"/>
          <p:nvPr/>
        </p:nvSpPr>
        <p:spPr>
          <a:xfrm>
            <a:off x="858717" y="212874"/>
            <a:ext cx="7609150" cy="99053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lang="en-US" sz="2800" cap="none">
                <a:solidFill>
                  <a:schemeClr val="dk1"/>
                </a:solidFill>
                <a:latin typeface="Arial"/>
                <a:ea typeface="Arial"/>
                <a:cs typeface="Arial"/>
                <a:sym typeface="Arial"/>
              </a:rPr>
              <a:t>YOUR AGENDA - THE PRODUCT JOURNEY</a:t>
            </a:r>
            <a:endParaRPr/>
          </a:p>
        </p:txBody>
      </p:sp>
      <p:pic>
        <p:nvPicPr>
          <p:cNvPr id="783" name="Google Shape;783;p73"/>
          <p:cNvPicPr preferRelativeResize="0"/>
          <p:nvPr/>
        </p:nvPicPr>
        <p:blipFill rotWithShape="1">
          <a:blip r:embed="rId7">
            <a:alphaModFix/>
          </a:blip>
          <a:srcRect b="0" l="0" r="0" t="0"/>
          <a:stretch/>
        </p:blipFill>
        <p:spPr>
          <a:xfrm>
            <a:off x="3275938" y="4366060"/>
            <a:ext cx="860426" cy="860426"/>
          </a:xfrm>
          <a:prstGeom prst="rect">
            <a:avLst/>
          </a:prstGeom>
          <a:noFill/>
          <a:ln>
            <a:noFill/>
          </a:ln>
        </p:spPr>
      </p:pic>
      <p:sp>
        <p:nvSpPr>
          <p:cNvPr id="784" name="Google Shape;784;p73"/>
          <p:cNvSpPr txBox="1"/>
          <p:nvPr/>
        </p:nvSpPr>
        <p:spPr>
          <a:xfrm>
            <a:off x="2918589" y="5393053"/>
            <a:ext cx="141045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Refinement</a:t>
            </a:r>
            <a:endParaRPr/>
          </a:p>
        </p:txBody>
      </p:sp>
      <p:pic>
        <p:nvPicPr>
          <p:cNvPr id="785" name="Google Shape;785;p73"/>
          <p:cNvPicPr preferRelativeResize="0"/>
          <p:nvPr/>
        </p:nvPicPr>
        <p:blipFill rotWithShape="1">
          <a:blip r:embed="rId8">
            <a:alphaModFix/>
          </a:blip>
          <a:srcRect b="0" l="0" r="0" t="0"/>
          <a:stretch/>
        </p:blipFill>
        <p:spPr>
          <a:xfrm>
            <a:off x="1067782" y="1624197"/>
            <a:ext cx="1080120" cy="1080120"/>
          </a:xfrm>
          <a:prstGeom prst="rect">
            <a:avLst/>
          </a:prstGeom>
          <a:noFill/>
          <a:ln>
            <a:noFill/>
          </a:ln>
        </p:spPr>
      </p:pic>
      <p:pic>
        <p:nvPicPr>
          <p:cNvPr id="786" name="Google Shape;786;p73"/>
          <p:cNvPicPr preferRelativeResize="0"/>
          <p:nvPr/>
        </p:nvPicPr>
        <p:blipFill rotWithShape="1">
          <a:blip r:embed="rId9">
            <a:alphaModFix/>
          </a:blip>
          <a:srcRect b="0" l="0" r="0" t="0"/>
          <a:stretch/>
        </p:blipFill>
        <p:spPr>
          <a:xfrm>
            <a:off x="3431704" y="1793631"/>
            <a:ext cx="771272" cy="771272"/>
          </a:xfrm>
          <a:prstGeom prst="rect">
            <a:avLst/>
          </a:prstGeom>
          <a:noFill/>
          <a:ln>
            <a:noFill/>
          </a:ln>
        </p:spPr>
      </p:pic>
      <p:pic>
        <p:nvPicPr>
          <p:cNvPr id="787" name="Google Shape;787;p73"/>
          <p:cNvPicPr preferRelativeResize="0"/>
          <p:nvPr/>
        </p:nvPicPr>
        <p:blipFill rotWithShape="1">
          <a:blip r:embed="rId10">
            <a:alphaModFix/>
          </a:blip>
          <a:srcRect b="0" l="0" r="0" t="0"/>
          <a:stretch/>
        </p:blipFill>
        <p:spPr>
          <a:xfrm>
            <a:off x="5259767" y="1677648"/>
            <a:ext cx="1052257" cy="1052257"/>
          </a:xfrm>
          <a:prstGeom prst="rect">
            <a:avLst/>
          </a:prstGeom>
          <a:noFill/>
          <a:ln>
            <a:noFill/>
          </a:ln>
        </p:spPr>
      </p:pic>
      <p:pic>
        <p:nvPicPr>
          <p:cNvPr id="788" name="Google Shape;788;p73"/>
          <p:cNvPicPr preferRelativeResize="0"/>
          <p:nvPr/>
        </p:nvPicPr>
        <p:blipFill rotWithShape="1">
          <a:blip r:embed="rId11">
            <a:alphaModFix/>
          </a:blip>
          <a:srcRect b="0" l="0" r="0" t="0"/>
          <a:stretch/>
        </p:blipFill>
        <p:spPr>
          <a:xfrm>
            <a:off x="7709642" y="1711192"/>
            <a:ext cx="955087" cy="955087"/>
          </a:xfrm>
          <a:prstGeom prst="rect">
            <a:avLst/>
          </a:prstGeom>
          <a:noFill/>
          <a:ln>
            <a:noFill/>
          </a:ln>
        </p:spPr>
      </p:pic>
      <p:pic>
        <p:nvPicPr>
          <p:cNvPr id="789" name="Google Shape;789;p73"/>
          <p:cNvPicPr preferRelativeResize="0"/>
          <p:nvPr/>
        </p:nvPicPr>
        <p:blipFill rotWithShape="1">
          <a:blip r:embed="rId12">
            <a:alphaModFix/>
          </a:blip>
          <a:srcRect b="0" l="0" r="0" t="0"/>
          <a:stretch/>
        </p:blipFill>
        <p:spPr>
          <a:xfrm>
            <a:off x="9814587" y="1677648"/>
            <a:ext cx="926712" cy="926712"/>
          </a:xfrm>
          <a:prstGeom prst="rect">
            <a:avLst/>
          </a:prstGeom>
          <a:noFill/>
          <a:ln>
            <a:noFill/>
          </a:ln>
        </p:spPr>
      </p:pic>
      <p:pic>
        <p:nvPicPr>
          <p:cNvPr id="790" name="Google Shape;790;p73"/>
          <p:cNvPicPr preferRelativeResize="0"/>
          <p:nvPr/>
        </p:nvPicPr>
        <p:blipFill rotWithShape="1">
          <a:blip r:embed="rId13">
            <a:alphaModFix/>
          </a:blip>
          <a:srcRect b="0" l="0" r="0" t="0"/>
          <a:stretch/>
        </p:blipFill>
        <p:spPr>
          <a:xfrm>
            <a:off x="960981" y="4156334"/>
            <a:ext cx="1070152" cy="10701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4"/>
          <p:cNvSpPr txBox="1"/>
          <p:nvPr/>
        </p:nvSpPr>
        <p:spPr>
          <a:xfrm>
            <a:off x="191344" y="260648"/>
            <a:ext cx="7746748" cy="82391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lang="en-US" sz="2800">
                <a:solidFill>
                  <a:schemeClr val="dk1"/>
                </a:solidFill>
                <a:latin typeface="Arial"/>
                <a:ea typeface="Arial"/>
                <a:cs typeface="Arial"/>
                <a:sym typeface="Arial"/>
              </a:rPr>
              <a:t>MVP &amp; MLP</a:t>
            </a:r>
            <a:endParaRPr/>
          </a:p>
        </p:txBody>
      </p:sp>
      <p:pic>
        <p:nvPicPr>
          <p:cNvPr descr="https://forum.strats.co/uploads/default/4165/1113a7a6ec3fdf35.png" id="797" name="Google Shape;797;p74"/>
          <p:cNvPicPr preferRelativeResize="0"/>
          <p:nvPr/>
        </p:nvPicPr>
        <p:blipFill rotWithShape="1">
          <a:blip r:embed="rId3">
            <a:alphaModFix/>
          </a:blip>
          <a:srcRect b="0" l="0" r="0" t="0"/>
          <a:stretch/>
        </p:blipFill>
        <p:spPr>
          <a:xfrm>
            <a:off x="2351584" y="1196752"/>
            <a:ext cx="7153592" cy="4860976"/>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75"/>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id="803" name="Google Shape;803;p75"/>
          <p:cNvPicPr preferRelativeResize="0"/>
          <p:nvPr/>
        </p:nvPicPr>
        <p:blipFill rotWithShape="1">
          <a:blip r:embed="rId3">
            <a:alphaModFix/>
          </a:blip>
          <a:srcRect b="0" l="0" r="0" t="0"/>
          <a:stretch/>
        </p:blipFill>
        <p:spPr>
          <a:xfrm>
            <a:off x="-32842" y="-21064"/>
            <a:ext cx="12535466" cy="7050464"/>
          </a:xfrm>
          <a:prstGeom prst="rect">
            <a:avLst/>
          </a:prstGeom>
          <a:noFill/>
          <a:ln>
            <a:noFill/>
          </a:ln>
        </p:spPr>
      </p:pic>
      <p:sp>
        <p:nvSpPr>
          <p:cNvPr id="804" name="Google Shape;804;p75"/>
          <p:cNvSpPr/>
          <p:nvPr/>
        </p:nvSpPr>
        <p:spPr>
          <a:xfrm>
            <a:off x="-29028" y="0"/>
            <a:ext cx="4655840" cy="7029400"/>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5" name="Google Shape;805;p75"/>
          <p:cNvSpPr/>
          <p:nvPr/>
        </p:nvSpPr>
        <p:spPr>
          <a:xfrm>
            <a:off x="119336" y="139279"/>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806" name="Google Shape;806;p75"/>
          <p:cNvSpPr/>
          <p:nvPr/>
        </p:nvSpPr>
        <p:spPr>
          <a:xfrm>
            <a:off x="723898" y="1043444"/>
            <a:ext cx="8643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5 mins</a:t>
            </a:r>
            <a:endParaRPr/>
          </a:p>
        </p:txBody>
      </p:sp>
      <p:sp>
        <p:nvSpPr>
          <p:cNvPr id="807" name="Google Shape;807;p75"/>
          <p:cNvSpPr txBox="1"/>
          <p:nvPr>
            <p:ph type="title"/>
          </p:nvPr>
        </p:nvSpPr>
        <p:spPr>
          <a:xfrm>
            <a:off x="282934" y="908720"/>
            <a:ext cx="4207611" cy="3970318"/>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br>
              <a:rPr lang="en-US"/>
            </a:br>
            <a:br>
              <a:rPr lang="en-US"/>
            </a:br>
            <a:r>
              <a:rPr lang="en-US" cap="none">
                <a:solidFill>
                  <a:srgbClr val="002C55"/>
                </a:solidFill>
              </a:rPr>
              <a:t>Draw an MVP line for your product</a:t>
            </a:r>
            <a:br>
              <a:rPr lang="en-US" cap="none">
                <a:solidFill>
                  <a:schemeClr val="lt1"/>
                </a:solidFill>
              </a:rPr>
            </a:br>
            <a:br>
              <a:rPr lang="en-US" cap="none">
                <a:solidFill>
                  <a:schemeClr val="lt1"/>
                </a:solidFill>
              </a:rPr>
            </a:br>
            <a:r>
              <a:rPr lang="en-US" cap="none">
                <a:solidFill>
                  <a:schemeClr val="lt1"/>
                </a:solidFill>
              </a:rPr>
              <a:t>HINT: be as brutal as possible - the more you have to build, the longer </a:t>
            </a:r>
            <a:br>
              <a:rPr lang="en-US" cap="none">
                <a:solidFill>
                  <a:schemeClr val="lt1"/>
                </a:solidFill>
              </a:rPr>
            </a:br>
            <a:r>
              <a:rPr lang="en-US" cap="none">
                <a:solidFill>
                  <a:schemeClr val="lt1"/>
                </a:solidFill>
              </a:rPr>
              <a:t>it will take to deliver the product</a:t>
            </a:r>
            <a:endParaRPr/>
          </a:p>
        </p:txBody>
      </p:sp>
      <p:pic>
        <p:nvPicPr>
          <p:cNvPr id="808" name="Google Shape;808;p75"/>
          <p:cNvPicPr preferRelativeResize="0"/>
          <p:nvPr/>
        </p:nvPicPr>
        <p:blipFill rotWithShape="1">
          <a:blip r:embed="rId4">
            <a:alphaModFix/>
          </a:blip>
          <a:srcRect b="0" l="0" r="0" t="0"/>
          <a:stretch/>
        </p:blipFill>
        <p:spPr>
          <a:xfrm>
            <a:off x="263352" y="960461"/>
            <a:ext cx="452315" cy="4523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descr="http://www.ngepluk.com/p/whiteboard-wallpaper-desktop-background-noz.jpg" id="813" name="Google Shape;813;p76"/>
          <p:cNvPicPr preferRelativeResize="0"/>
          <p:nvPr/>
        </p:nvPicPr>
        <p:blipFill rotWithShape="1">
          <a:blip r:embed="rId3">
            <a:alphaModFix/>
          </a:blip>
          <a:srcRect b="0" l="0" r="0" t="0"/>
          <a:stretch/>
        </p:blipFill>
        <p:spPr>
          <a:xfrm>
            <a:off x="1793" y="1"/>
            <a:ext cx="12190206" cy="6858000"/>
          </a:xfrm>
          <a:prstGeom prst="rect">
            <a:avLst/>
          </a:prstGeom>
          <a:noFill/>
          <a:ln>
            <a:noFill/>
          </a:ln>
        </p:spPr>
      </p:pic>
      <p:pic>
        <p:nvPicPr>
          <p:cNvPr descr="http://www.ngepluk.com/p/whiteboard-wallpaper-desktop-background-noz.jpg" id="814" name="Google Shape;814;p76"/>
          <p:cNvPicPr preferRelativeResize="0"/>
          <p:nvPr/>
        </p:nvPicPr>
        <p:blipFill rotWithShape="1">
          <a:blip r:embed="rId3">
            <a:alphaModFix/>
          </a:blip>
          <a:srcRect b="0" l="0" r="0" t="0"/>
          <a:stretch/>
        </p:blipFill>
        <p:spPr>
          <a:xfrm>
            <a:off x="1793" y="1"/>
            <a:ext cx="12190206" cy="6858000"/>
          </a:xfrm>
          <a:prstGeom prst="rect">
            <a:avLst/>
          </a:prstGeom>
          <a:noFill/>
          <a:ln>
            <a:noFill/>
          </a:ln>
        </p:spPr>
      </p:pic>
      <p:sp>
        <p:nvSpPr>
          <p:cNvPr id="815" name="Google Shape;815;p76"/>
          <p:cNvSpPr txBox="1"/>
          <p:nvPr>
            <p:ph idx="1" type="body"/>
          </p:nvPr>
        </p:nvSpPr>
        <p:spPr>
          <a:xfrm>
            <a:off x="912299" y="2817925"/>
            <a:ext cx="1434741" cy="336130"/>
          </a:xfrm>
          <a:prstGeom prst="rect">
            <a:avLst/>
          </a:prstGeom>
          <a:noFill/>
          <a:ln>
            <a:noFill/>
          </a:ln>
        </p:spPr>
        <p:txBody>
          <a:bodyPr anchorCtr="0" anchor="t" bIns="45700" lIns="0" spcFirstLastPara="1" rIns="0" wrap="square" tIns="45700">
            <a:noAutofit/>
          </a:bodyPr>
          <a:lstStyle/>
          <a:p>
            <a:pPr indent="0" lvl="0" marL="0" rtl="0" algn="ctr">
              <a:lnSpc>
                <a:spcPct val="90000"/>
              </a:lnSpc>
              <a:spcBef>
                <a:spcPts val="0"/>
              </a:spcBef>
              <a:spcAft>
                <a:spcPts val="0"/>
              </a:spcAft>
              <a:buSzPts val="2000"/>
              <a:buNone/>
            </a:pPr>
            <a:r>
              <a:rPr lang="en-US" sz="2000">
                <a:solidFill>
                  <a:schemeClr val="dk1"/>
                </a:solidFill>
              </a:rPr>
              <a:t>Introduction</a:t>
            </a:r>
            <a:endParaRPr/>
          </a:p>
        </p:txBody>
      </p:sp>
      <p:sp>
        <p:nvSpPr>
          <p:cNvPr id="816" name="Google Shape;816;p76"/>
          <p:cNvSpPr txBox="1"/>
          <p:nvPr/>
        </p:nvSpPr>
        <p:spPr>
          <a:xfrm>
            <a:off x="3126046" y="2777278"/>
            <a:ext cx="1241762" cy="60877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Agile refresh</a:t>
            </a:r>
            <a:endParaRPr/>
          </a:p>
        </p:txBody>
      </p:sp>
      <p:sp>
        <p:nvSpPr>
          <p:cNvPr id="817" name="Google Shape;817;p76"/>
          <p:cNvSpPr txBox="1"/>
          <p:nvPr/>
        </p:nvSpPr>
        <p:spPr>
          <a:xfrm>
            <a:off x="4693290" y="2784865"/>
            <a:ext cx="2242864" cy="574682"/>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What makes a good PO/PM?</a:t>
            </a:r>
            <a:endParaRPr/>
          </a:p>
        </p:txBody>
      </p:sp>
      <p:sp>
        <p:nvSpPr>
          <p:cNvPr id="818" name="Google Shape;818;p76"/>
          <p:cNvSpPr txBox="1"/>
          <p:nvPr/>
        </p:nvSpPr>
        <p:spPr>
          <a:xfrm>
            <a:off x="5153694" y="5393053"/>
            <a:ext cx="126071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Estimation</a:t>
            </a:r>
            <a:endParaRPr/>
          </a:p>
        </p:txBody>
      </p:sp>
      <p:sp>
        <p:nvSpPr>
          <p:cNvPr id="819" name="Google Shape;819;p76"/>
          <p:cNvSpPr txBox="1"/>
          <p:nvPr/>
        </p:nvSpPr>
        <p:spPr>
          <a:xfrm>
            <a:off x="7167961" y="5393053"/>
            <a:ext cx="172819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Managing a sprint</a:t>
            </a:r>
            <a:endParaRPr/>
          </a:p>
        </p:txBody>
      </p:sp>
      <p:sp>
        <p:nvSpPr>
          <p:cNvPr id="820" name="Google Shape;820;p76"/>
          <p:cNvSpPr txBox="1"/>
          <p:nvPr/>
        </p:nvSpPr>
        <p:spPr>
          <a:xfrm>
            <a:off x="7476344" y="2758097"/>
            <a:ext cx="1351978" cy="601449"/>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vision</a:t>
            </a:r>
            <a:endParaRPr/>
          </a:p>
        </p:txBody>
      </p:sp>
      <p:sp>
        <p:nvSpPr>
          <p:cNvPr id="821" name="Google Shape;821;p76"/>
          <p:cNvSpPr txBox="1"/>
          <p:nvPr/>
        </p:nvSpPr>
        <p:spPr>
          <a:xfrm>
            <a:off x="9291763" y="2781330"/>
            <a:ext cx="1974107" cy="526298"/>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Prioritising the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backlog</a:t>
            </a:r>
            <a:endParaRPr/>
          </a:p>
        </p:txBody>
      </p:sp>
      <p:sp>
        <p:nvSpPr>
          <p:cNvPr id="822" name="Google Shape;822;p76"/>
          <p:cNvSpPr txBox="1"/>
          <p:nvPr/>
        </p:nvSpPr>
        <p:spPr>
          <a:xfrm>
            <a:off x="893032" y="5393957"/>
            <a:ext cx="1303009" cy="25583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MVP/MLP</a:t>
            </a:r>
            <a:endParaRPr/>
          </a:p>
        </p:txBody>
      </p:sp>
      <p:sp>
        <p:nvSpPr>
          <p:cNvPr id="823" name="Google Shape;823;p76"/>
          <p:cNvSpPr txBox="1"/>
          <p:nvPr/>
        </p:nvSpPr>
        <p:spPr>
          <a:xfrm>
            <a:off x="9412629" y="5393053"/>
            <a:ext cx="1579915" cy="629144"/>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roadmap</a:t>
            </a:r>
            <a:endParaRPr/>
          </a:p>
        </p:txBody>
      </p:sp>
      <p:pic>
        <p:nvPicPr>
          <p:cNvPr id="824" name="Google Shape;824;p76"/>
          <p:cNvPicPr preferRelativeResize="0"/>
          <p:nvPr/>
        </p:nvPicPr>
        <p:blipFill rotWithShape="1">
          <a:blip r:embed="rId4">
            <a:alphaModFix/>
          </a:blip>
          <a:srcRect b="0" l="0" r="0" t="0"/>
          <a:stretch/>
        </p:blipFill>
        <p:spPr>
          <a:xfrm>
            <a:off x="5320294" y="4199994"/>
            <a:ext cx="1101214" cy="1101214"/>
          </a:xfrm>
          <a:prstGeom prst="rect">
            <a:avLst/>
          </a:prstGeom>
          <a:noFill/>
          <a:ln>
            <a:noFill/>
          </a:ln>
        </p:spPr>
      </p:pic>
      <p:pic>
        <p:nvPicPr>
          <p:cNvPr id="825" name="Google Shape;825;p76"/>
          <p:cNvPicPr preferRelativeResize="0"/>
          <p:nvPr/>
        </p:nvPicPr>
        <p:blipFill rotWithShape="1">
          <a:blip r:embed="rId5">
            <a:alphaModFix/>
          </a:blip>
          <a:srcRect b="0" l="0" r="0" t="0"/>
          <a:stretch/>
        </p:blipFill>
        <p:spPr>
          <a:xfrm>
            <a:off x="7724361" y="4261939"/>
            <a:ext cx="940367" cy="940367"/>
          </a:xfrm>
          <a:prstGeom prst="rect">
            <a:avLst/>
          </a:prstGeom>
          <a:noFill/>
          <a:ln>
            <a:noFill/>
          </a:ln>
        </p:spPr>
      </p:pic>
      <p:pic>
        <p:nvPicPr>
          <p:cNvPr id="826" name="Google Shape;826;p76"/>
          <p:cNvPicPr preferRelativeResize="0"/>
          <p:nvPr/>
        </p:nvPicPr>
        <p:blipFill rotWithShape="1">
          <a:blip r:embed="rId6">
            <a:alphaModFix/>
          </a:blip>
          <a:srcRect b="0" l="0" r="0" t="0"/>
          <a:stretch/>
        </p:blipFill>
        <p:spPr>
          <a:xfrm>
            <a:off x="9736654" y="4261355"/>
            <a:ext cx="1004645" cy="1004645"/>
          </a:xfrm>
          <a:prstGeom prst="rect">
            <a:avLst/>
          </a:prstGeom>
          <a:noFill/>
          <a:ln>
            <a:noFill/>
          </a:ln>
        </p:spPr>
      </p:pic>
      <p:sp>
        <p:nvSpPr>
          <p:cNvPr id="827" name="Google Shape;827;p76"/>
          <p:cNvSpPr txBox="1"/>
          <p:nvPr/>
        </p:nvSpPr>
        <p:spPr>
          <a:xfrm>
            <a:off x="858717" y="212874"/>
            <a:ext cx="7609150" cy="99053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lang="en-US" sz="2800" cap="none">
                <a:solidFill>
                  <a:schemeClr val="dk1"/>
                </a:solidFill>
                <a:latin typeface="Arial"/>
                <a:ea typeface="Arial"/>
                <a:cs typeface="Arial"/>
                <a:sym typeface="Arial"/>
              </a:rPr>
              <a:t>YOUR AGENDA - THE PRODUCT JOURNEY</a:t>
            </a:r>
            <a:endParaRPr/>
          </a:p>
        </p:txBody>
      </p:sp>
      <p:sp>
        <p:nvSpPr>
          <p:cNvPr id="828" name="Google Shape;828;p76"/>
          <p:cNvSpPr txBox="1"/>
          <p:nvPr/>
        </p:nvSpPr>
        <p:spPr>
          <a:xfrm>
            <a:off x="2918589" y="5393053"/>
            <a:ext cx="141045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006DF0"/>
              </a:buClr>
              <a:buSzPts val="2000"/>
              <a:buFont typeface="Arial"/>
              <a:buNone/>
            </a:pPr>
            <a:r>
              <a:rPr b="1" lang="en-US" sz="2000">
                <a:solidFill>
                  <a:srgbClr val="006DF0"/>
                </a:solidFill>
                <a:latin typeface="Arial"/>
                <a:ea typeface="Arial"/>
                <a:cs typeface="Arial"/>
                <a:sym typeface="Arial"/>
              </a:rPr>
              <a:t>Refinement</a:t>
            </a:r>
            <a:endParaRPr/>
          </a:p>
        </p:txBody>
      </p:sp>
      <p:pic>
        <p:nvPicPr>
          <p:cNvPr id="829" name="Google Shape;829;p76"/>
          <p:cNvPicPr preferRelativeResize="0"/>
          <p:nvPr/>
        </p:nvPicPr>
        <p:blipFill rotWithShape="1">
          <a:blip r:embed="rId7">
            <a:alphaModFix/>
          </a:blip>
          <a:srcRect b="0" l="0" r="0" t="0"/>
          <a:stretch/>
        </p:blipFill>
        <p:spPr>
          <a:xfrm>
            <a:off x="1115921" y="1642945"/>
            <a:ext cx="1080120" cy="1080120"/>
          </a:xfrm>
          <a:prstGeom prst="rect">
            <a:avLst/>
          </a:prstGeom>
          <a:noFill/>
          <a:ln>
            <a:noFill/>
          </a:ln>
        </p:spPr>
      </p:pic>
      <p:pic>
        <p:nvPicPr>
          <p:cNvPr id="830" name="Google Shape;830;p76"/>
          <p:cNvPicPr preferRelativeResize="0"/>
          <p:nvPr/>
        </p:nvPicPr>
        <p:blipFill rotWithShape="1">
          <a:blip r:embed="rId8">
            <a:alphaModFix/>
          </a:blip>
          <a:srcRect b="0" l="0" r="0" t="0"/>
          <a:stretch/>
        </p:blipFill>
        <p:spPr>
          <a:xfrm>
            <a:off x="3382641" y="1794375"/>
            <a:ext cx="752326" cy="752326"/>
          </a:xfrm>
          <a:prstGeom prst="rect">
            <a:avLst/>
          </a:prstGeom>
          <a:noFill/>
          <a:ln>
            <a:noFill/>
          </a:ln>
        </p:spPr>
      </p:pic>
      <p:pic>
        <p:nvPicPr>
          <p:cNvPr id="831" name="Google Shape;831;p76"/>
          <p:cNvPicPr preferRelativeResize="0"/>
          <p:nvPr/>
        </p:nvPicPr>
        <p:blipFill rotWithShape="1">
          <a:blip r:embed="rId9">
            <a:alphaModFix/>
          </a:blip>
          <a:srcRect b="0" l="0" r="0" t="0"/>
          <a:stretch/>
        </p:blipFill>
        <p:spPr>
          <a:xfrm>
            <a:off x="5320294" y="1583345"/>
            <a:ext cx="1218741" cy="1218741"/>
          </a:xfrm>
          <a:prstGeom prst="rect">
            <a:avLst/>
          </a:prstGeom>
          <a:noFill/>
          <a:ln>
            <a:noFill/>
          </a:ln>
        </p:spPr>
      </p:pic>
      <p:pic>
        <p:nvPicPr>
          <p:cNvPr id="832" name="Google Shape;832;p76"/>
          <p:cNvPicPr preferRelativeResize="0"/>
          <p:nvPr/>
        </p:nvPicPr>
        <p:blipFill rotWithShape="1">
          <a:blip r:embed="rId10">
            <a:alphaModFix/>
          </a:blip>
          <a:srcRect b="0" l="0" r="0" t="0"/>
          <a:stretch/>
        </p:blipFill>
        <p:spPr>
          <a:xfrm>
            <a:off x="7724362" y="1703867"/>
            <a:ext cx="1080998" cy="1080998"/>
          </a:xfrm>
          <a:prstGeom prst="rect">
            <a:avLst/>
          </a:prstGeom>
          <a:noFill/>
          <a:ln>
            <a:noFill/>
          </a:ln>
        </p:spPr>
      </p:pic>
      <p:pic>
        <p:nvPicPr>
          <p:cNvPr id="833" name="Google Shape;833;p76"/>
          <p:cNvPicPr preferRelativeResize="0"/>
          <p:nvPr/>
        </p:nvPicPr>
        <p:blipFill rotWithShape="1">
          <a:blip r:embed="rId11">
            <a:alphaModFix/>
          </a:blip>
          <a:srcRect b="0" l="0" r="0" t="0"/>
          <a:stretch/>
        </p:blipFill>
        <p:spPr>
          <a:xfrm>
            <a:off x="9849738" y="1794375"/>
            <a:ext cx="920457" cy="920457"/>
          </a:xfrm>
          <a:prstGeom prst="rect">
            <a:avLst/>
          </a:prstGeom>
          <a:noFill/>
          <a:ln>
            <a:noFill/>
          </a:ln>
        </p:spPr>
      </p:pic>
      <p:pic>
        <p:nvPicPr>
          <p:cNvPr id="834" name="Google Shape;834;p76"/>
          <p:cNvPicPr preferRelativeResize="0"/>
          <p:nvPr/>
        </p:nvPicPr>
        <p:blipFill rotWithShape="1">
          <a:blip r:embed="rId12">
            <a:alphaModFix/>
          </a:blip>
          <a:srcRect b="0" l="0" r="0" t="0"/>
          <a:stretch/>
        </p:blipFill>
        <p:spPr>
          <a:xfrm>
            <a:off x="3155864" y="4334523"/>
            <a:ext cx="926528" cy="926528"/>
          </a:xfrm>
          <a:prstGeom prst="rect">
            <a:avLst/>
          </a:prstGeom>
          <a:noFill/>
          <a:ln>
            <a:noFill/>
          </a:ln>
        </p:spPr>
      </p:pic>
      <p:pic>
        <p:nvPicPr>
          <p:cNvPr id="835" name="Google Shape;835;p76"/>
          <p:cNvPicPr preferRelativeResize="0"/>
          <p:nvPr/>
        </p:nvPicPr>
        <p:blipFill rotWithShape="1">
          <a:blip r:embed="rId13">
            <a:alphaModFix/>
          </a:blip>
          <a:srcRect b="0" l="0" r="0" t="0"/>
          <a:stretch/>
        </p:blipFill>
        <p:spPr>
          <a:xfrm>
            <a:off x="1137363" y="4334522"/>
            <a:ext cx="867785" cy="86778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77"/>
          <p:cNvSpPr/>
          <p:nvPr/>
        </p:nvSpPr>
        <p:spPr>
          <a:xfrm>
            <a:off x="7176120" y="404664"/>
            <a:ext cx="2736304" cy="1584176"/>
          </a:xfrm>
          <a:prstGeom prst="cloudCallout">
            <a:avLst>
              <a:gd fmla="val -34472" name="adj1"/>
              <a:gd fmla="val 68476"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1" name="Google Shape;841;p77"/>
          <p:cNvSpPr/>
          <p:nvPr/>
        </p:nvSpPr>
        <p:spPr>
          <a:xfrm>
            <a:off x="8040216" y="2276872"/>
            <a:ext cx="2592288" cy="1584176"/>
          </a:xfrm>
          <a:prstGeom prst="cloudCallout">
            <a:avLst>
              <a:gd fmla="val -68335" name="adj1"/>
              <a:gd fmla="val 2108"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2" name="Google Shape;842;p77"/>
          <p:cNvSpPr txBox="1"/>
          <p:nvPr>
            <p:ph type="title"/>
          </p:nvPr>
        </p:nvSpPr>
        <p:spPr>
          <a:xfrm>
            <a:off x="4007768" y="5728752"/>
            <a:ext cx="4207611" cy="57859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3200"/>
              <a:buNone/>
            </a:pPr>
            <a:r>
              <a:rPr lang="en-US" sz="3200"/>
              <a:t>I’m glad we all agree</a:t>
            </a:r>
            <a:endParaRPr sz="3200" cap="none">
              <a:solidFill>
                <a:schemeClr val="lt1"/>
              </a:solidFill>
            </a:endParaRPr>
          </a:p>
        </p:txBody>
      </p:sp>
      <p:sp>
        <p:nvSpPr>
          <p:cNvPr id="843" name="Google Shape;843;p77"/>
          <p:cNvSpPr/>
          <p:nvPr/>
        </p:nvSpPr>
        <p:spPr>
          <a:xfrm>
            <a:off x="1559496" y="2480712"/>
            <a:ext cx="2376264" cy="1440160"/>
          </a:xfrm>
          <a:prstGeom prst="wedgeEllipseCallout">
            <a:avLst>
              <a:gd fmla="val 73573" name="adj1"/>
              <a:gd fmla="val -992"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000">
                <a:solidFill>
                  <a:schemeClr val="dk1"/>
                </a:solidFill>
                <a:latin typeface="Arial"/>
                <a:ea typeface="Arial"/>
                <a:cs typeface="Arial"/>
                <a:sym typeface="Arial"/>
              </a:rPr>
              <a:t>?</a:t>
            </a:r>
            <a:endParaRPr sz="1800">
              <a:solidFill>
                <a:schemeClr val="dk1"/>
              </a:solidFill>
              <a:latin typeface="Arial"/>
              <a:ea typeface="Arial"/>
              <a:cs typeface="Arial"/>
              <a:sym typeface="Arial"/>
            </a:endParaRPr>
          </a:p>
        </p:txBody>
      </p:sp>
      <p:sp>
        <p:nvSpPr>
          <p:cNvPr id="844" name="Google Shape;844;p77"/>
          <p:cNvSpPr/>
          <p:nvPr/>
        </p:nvSpPr>
        <p:spPr>
          <a:xfrm>
            <a:off x="8737056" y="2492896"/>
            <a:ext cx="1152128" cy="1081383"/>
          </a:xfrm>
          <a:prstGeom prst="ellipse">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5" name="Google Shape;845;p77"/>
          <p:cNvSpPr/>
          <p:nvPr/>
        </p:nvSpPr>
        <p:spPr>
          <a:xfrm>
            <a:off x="7896200" y="620688"/>
            <a:ext cx="1152128" cy="1008112"/>
          </a:xfrm>
          <a:prstGeom prst="triangle">
            <a:avLst>
              <a:gd fmla="val 50000" name="adj"/>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6" name="Google Shape;846;p77"/>
          <p:cNvSpPr/>
          <p:nvPr/>
        </p:nvSpPr>
        <p:spPr>
          <a:xfrm>
            <a:off x="1769080" y="464488"/>
            <a:ext cx="2736304" cy="1584176"/>
          </a:xfrm>
          <a:prstGeom prst="cloudCallout">
            <a:avLst>
              <a:gd fmla="val 46621" name="adj1"/>
              <a:gd fmla="val 43079"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7" name="Google Shape;847;p77"/>
          <p:cNvSpPr/>
          <p:nvPr/>
        </p:nvSpPr>
        <p:spPr>
          <a:xfrm>
            <a:off x="2423592" y="801280"/>
            <a:ext cx="1368152" cy="864096"/>
          </a:xfrm>
          <a:prstGeom prst="rect">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48" name="Google Shape;848;p77"/>
          <p:cNvPicPr preferRelativeResize="0"/>
          <p:nvPr/>
        </p:nvPicPr>
        <p:blipFill rotWithShape="1">
          <a:blip r:embed="rId3">
            <a:alphaModFix/>
          </a:blip>
          <a:srcRect b="0" l="0" r="0" t="0"/>
          <a:stretch/>
        </p:blipFill>
        <p:spPr>
          <a:xfrm>
            <a:off x="4047675" y="1794732"/>
            <a:ext cx="3946061" cy="3940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78"/>
          <p:cNvPicPr preferRelativeResize="0"/>
          <p:nvPr/>
        </p:nvPicPr>
        <p:blipFill rotWithShape="1">
          <a:blip r:embed="rId3">
            <a:alphaModFix/>
          </a:blip>
          <a:srcRect b="0" l="0" r="0" t="0"/>
          <a:stretch/>
        </p:blipFill>
        <p:spPr>
          <a:xfrm>
            <a:off x="0" y="0"/>
            <a:ext cx="4511824" cy="6858000"/>
          </a:xfrm>
          <a:prstGeom prst="rect">
            <a:avLst/>
          </a:prstGeom>
          <a:noFill/>
          <a:ln>
            <a:noFill/>
          </a:ln>
        </p:spPr>
      </p:pic>
      <p:sp>
        <p:nvSpPr>
          <p:cNvPr id="854" name="Google Shape;854;p78"/>
          <p:cNvSpPr txBox="1"/>
          <p:nvPr/>
        </p:nvSpPr>
        <p:spPr>
          <a:xfrm>
            <a:off x="335361" y="1436898"/>
            <a:ext cx="3096343"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Arial"/>
                <a:ea typeface="Arial"/>
                <a:cs typeface="Arial"/>
                <a:sym typeface="Arial"/>
              </a:rPr>
              <a:t>I</a:t>
            </a:r>
            <a:r>
              <a:rPr b="1" lang="en-US" sz="1800">
                <a:solidFill>
                  <a:schemeClr val="lt1"/>
                </a:solidFill>
                <a:latin typeface="Arial"/>
                <a:ea typeface="Arial"/>
                <a:cs typeface="Arial"/>
                <a:sym typeface="Arial"/>
              </a:rPr>
              <a:t>ndependent (of all other)</a:t>
            </a:r>
            <a:endParaRPr/>
          </a:p>
        </p:txBody>
      </p:sp>
      <p:sp>
        <p:nvSpPr>
          <p:cNvPr id="855" name="Google Shape;855;p78"/>
          <p:cNvSpPr txBox="1"/>
          <p:nvPr/>
        </p:nvSpPr>
        <p:spPr>
          <a:xfrm>
            <a:off x="263352" y="2228987"/>
            <a:ext cx="525658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lt1"/>
                </a:solidFill>
                <a:latin typeface="Arial"/>
                <a:ea typeface="Arial"/>
                <a:cs typeface="Arial"/>
                <a:sym typeface="Arial"/>
              </a:rPr>
              <a:t>N</a:t>
            </a:r>
            <a:r>
              <a:rPr b="1" lang="en-US" sz="1800">
                <a:solidFill>
                  <a:schemeClr val="lt1"/>
                </a:solidFill>
                <a:latin typeface="Arial"/>
                <a:ea typeface="Arial"/>
                <a:cs typeface="Arial"/>
                <a:sym typeface="Arial"/>
              </a:rPr>
              <a:t>egotiable (not a fixed solution)</a:t>
            </a:r>
            <a:endParaRPr/>
          </a:p>
        </p:txBody>
      </p:sp>
      <p:sp>
        <p:nvSpPr>
          <p:cNvPr id="856" name="Google Shape;856;p78"/>
          <p:cNvSpPr txBox="1"/>
          <p:nvPr/>
        </p:nvSpPr>
        <p:spPr>
          <a:xfrm>
            <a:off x="288403" y="2949067"/>
            <a:ext cx="439248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lt1"/>
                </a:solidFill>
                <a:latin typeface="Arial"/>
                <a:ea typeface="Arial"/>
                <a:cs typeface="Arial"/>
                <a:sym typeface="Arial"/>
              </a:rPr>
              <a:t>V</a:t>
            </a:r>
            <a:r>
              <a:rPr b="1" lang="en-US" sz="1800">
                <a:solidFill>
                  <a:schemeClr val="lt1"/>
                </a:solidFill>
                <a:latin typeface="Arial"/>
                <a:ea typeface="Arial"/>
                <a:cs typeface="Arial"/>
                <a:sym typeface="Arial"/>
              </a:rPr>
              <a:t>aluable (a vertical slice)</a:t>
            </a:r>
            <a:endParaRPr/>
          </a:p>
        </p:txBody>
      </p:sp>
      <p:sp>
        <p:nvSpPr>
          <p:cNvPr id="857" name="Google Shape;857;p78"/>
          <p:cNvSpPr txBox="1"/>
          <p:nvPr/>
        </p:nvSpPr>
        <p:spPr>
          <a:xfrm>
            <a:off x="263352" y="3693721"/>
            <a:ext cx="475252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lt1"/>
                </a:solidFill>
                <a:latin typeface="Arial"/>
                <a:ea typeface="Arial"/>
                <a:cs typeface="Arial"/>
                <a:sym typeface="Arial"/>
              </a:rPr>
              <a:t>E</a:t>
            </a:r>
            <a:r>
              <a:rPr b="1" lang="en-US" sz="1800">
                <a:solidFill>
                  <a:schemeClr val="lt1"/>
                </a:solidFill>
                <a:latin typeface="Arial"/>
                <a:ea typeface="Arial"/>
                <a:cs typeface="Arial"/>
                <a:sym typeface="Arial"/>
              </a:rPr>
              <a:t>stimatable (to an approximation)</a:t>
            </a:r>
            <a:endParaRPr/>
          </a:p>
        </p:txBody>
      </p:sp>
      <p:sp>
        <p:nvSpPr>
          <p:cNvPr id="858" name="Google Shape;858;p78"/>
          <p:cNvSpPr txBox="1"/>
          <p:nvPr/>
        </p:nvSpPr>
        <p:spPr>
          <a:xfrm>
            <a:off x="275878" y="4389227"/>
            <a:ext cx="5112567"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lt1"/>
                </a:solidFill>
                <a:latin typeface="Arial"/>
                <a:ea typeface="Arial"/>
                <a:cs typeface="Arial"/>
                <a:sym typeface="Arial"/>
              </a:rPr>
              <a:t>S</a:t>
            </a:r>
            <a:r>
              <a:rPr b="1" lang="en-US" sz="1800">
                <a:solidFill>
                  <a:schemeClr val="lt1"/>
                </a:solidFill>
                <a:latin typeface="Arial"/>
                <a:ea typeface="Arial"/>
                <a:cs typeface="Arial"/>
                <a:sym typeface="Arial"/>
              </a:rPr>
              <a:t>mall (enough to fit into a sprint)</a:t>
            </a:r>
            <a:endParaRPr/>
          </a:p>
        </p:txBody>
      </p:sp>
      <p:sp>
        <p:nvSpPr>
          <p:cNvPr id="859" name="Google Shape;859;p78"/>
          <p:cNvSpPr txBox="1"/>
          <p:nvPr/>
        </p:nvSpPr>
        <p:spPr>
          <a:xfrm>
            <a:off x="300929" y="5109307"/>
            <a:ext cx="4248472"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lt1"/>
                </a:solidFill>
                <a:latin typeface="Arial"/>
                <a:ea typeface="Arial"/>
                <a:cs typeface="Arial"/>
                <a:sym typeface="Arial"/>
              </a:rPr>
              <a:t>T</a:t>
            </a:r>
            <a:r>
              <a:rPr b="1" lang="en-US" sz="1800">
                <a:solidFill>
                  <a:schemeClr val="lt1"/>
                </a:solidFill>
                <a:latin typeface="Arial"/>
                <a:ea typeface="Arial"/>
                <a:cs typeface="Arial"/>
                <a:sym typeface="Arial"/>
              </a:rPr>
              <a:t>estable (once completed)</a:t>
            </a:r>
            <a:endParaRPr/>
          </a:p>
        </p:txBody>
      </p:sp>
      <p:sp>
        <p:nvSpPr>
          <p:cNvPr id="860" name="Google Shape;860;p78"/>
          <p:cNvSpPr txBox="1"/>
          <p:nvPr/>
        </p:nvSpPr>
        <p:spPr>
          <a:xfrm>
            <a:off x="191344" y="476482"/>
            <a:ext cx="475260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A good user story is…</a:t>
            </a:r>
            <a:endParaRPr/>
          </a:p>
        </p:txBody>
      </p:sp>
      <p:pic>
        <p:nvPicPr>
          <p:cNvPr descr="https://expertbeacon.com/sites/default/files/young_people_take_a_new_investing_approach_to_retirement_planning.jpg" id="861" name="Google Shape;861;p78"/>
          <p:cNvPicPr preferRelativeResize="0"/>
          <p:nvPr/>
        </p:nvPicPr>
        <p:blipFill rotWithShape="1">
          <a:blip r:embed="rId4">
            <a:alphaModFix/>
          </a:blip>
          <a:srcRect b="0" l="23183" r="1" t="0"/>
          <a:stretch/>
        </p:blipFill>
        <p:spPr>
          <a:xfrm>
            <a:off x="4511825" y="188640"/>
            <a:ext cx="7680176" cy="666936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pic>
        <p:nvPicPr>
          <p:cNvPr descr="https://www.gov.uk/service-manual/assets/images/user-centred-design/post-it-wall.png" id="866" name="Google Shape;866;p79"/>
          <p:cNvPicPr preferRelativeResize="0"/>
          <p:nvPr/>
        </p:nvPicPr>
        <p:blipFill rotWithShape="1">
          <a:blip r:embed="rId3">
            <a:alphaModFix/>
          </a:blip>
          <a:srcRect b="2438" l="0" r="18057" t="0"/>
          <a:stretch/>
        </p:blipFill>
        <p:spPr>
          <a:xfrm>
            <a:off x="4511824" y="0"/>
            <a:ext cx="7680176" cy="6858000"/>
          </a:xfrm>
          <a:prstGeom prst="rect">
            <a:avLst/>
          </a:prstGeom>
          <a:noFill/>
          <a:ln>
            <a:noFill/>
          </a:ln>
        </p:spPr>
      </p:pic>
      <p:pic>
        <p:nvPicPr>
          <p:cNvPr id="867" name="Google Shape;867;p79"/>
          <p:cNvPicPr preferRelativeResize="0"/>
          <p:nvPr/>
        </p:nvPicPr>
        <p:blipFill rotWithShape="1">
          <a:blip r:embed="rId4">
            <a:alphaModFix/>
          </a:blip>
          <a:srcRect b="0" l="0" r="0" t="0"/>
          <a:stretch/>
        </p:blipFill>
        <p:spPr>
          <a:xfrm>
            <a:off x="0" y="-99392"/>
            <a:ext cx="4511824" cy="6957392"/>
          </a:xfrm>
          <a:prstGeom prst="rect">
            <a:avLst/>
          </a:prstGeom>
          <a:noFill/>
          <a:ln>
            <a:noFill/>
          </a:ln>
        </p:spPr>
      </p:pic>
      <p:sp>
        <p:nvSpPr>
          <p:cNvPr id="868" name="Google Shape;868;p79"/>
          <p:cNvSpPr/>
          <p:nvPr/>
        </p:nvSpPr>
        <p:spPr>
          <a:xfrm rot="10800000">
            <a:off x="3241476" y="4492311"/>
            <a:ext cx="613411" cy="491089"/>
          </a:xfrm>
          <a:custGeom>
            <a:rect b="b" l="l" r="r" t="t"/>
            <a:pathLst>
              <a:path extrusionOk="0" h="120000" w="120000">
                <a:moveTo>
                  <a:pt x="0" y="120000"/>
                </a:moveTo>
                <a:lnTo>
                  <a:pt x="60605" y="0"/>
                </a:lnTo>
                <a:lnTo>
                  <a:pt x="60605" y="0"/>
                </a:lnTo>
                <a:lnTo>
                  <a:pt x="120000" y="120000"/>
                </a:lnTo>
                <a:lnTo>
                  <a:pt x="0" y="120000"/>
                </a:lnTo>
                <a:close/>
              </a:path>
            </a:pathLst>
          </a:custGeom>
          <a:solidFill>
            <a:srgbClr val="005AAA"/>
          </a:solidFill>
          <a:ln cap="flat" cmpd="sng" w="9525">
            <a:solidFill>
              <a:srgbClr val="005AAA"/>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rgbClr val="FFFFFF"/>
              </a:solidFill>
              <a:latin typeface="Arial"/>
              <a:ea typeface="Arial"/>
              <a:cs typeface="Arial"/>
              <a:sym typeface="Arial"/>
            </a:endParaRPr>
          </a:p>
        </p:txBody>
      </p:sp>
      <p:sp>
        <p:nvSpPr>
          <p:cNvPr id="869" name="Google Shape;869;p79"/>
          <p:cNvSpPr/>
          <p:nvPr/>
        </p:nvSpPr>
        <p:spPr>
          <a:xfrm>
            <a:off x="5373936" y="2439103"/>
            <a:ext cx="6336703" cy="2168434"/>
          </a:xfrm>
          <a:prstGeom prst="roundRect">
            <a:avLst>
              <a:gd fmla="val 16667" name="adj"/>
            </a:avLst>
          </a:prstGeom>
          <a:solidFill>
            <a:srgbClr val="FFC000"/>
          </a:solid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20000"/>
              </a:lnSpc>
              <a:spcBef>
                <a:spcPts val="0"/>
              </a:spcBef>
              <a:spcAft>
                <a:spcPts val="0"/>
              </a:spcAft>
              <a:buNone/>
            </a:pPr>
            <a:r>
              <a:rPr b="1" lang="en-US" sz="2000">
                <a:solidFill>
                  <a:schemeClr val="lt1"/>
                </a:solidFill>
                <a:latin typeface="Calibri"/>
                <a:ea typeface="Calibri"/>
                <a:cs typeface="Calibri"/>
                <a:sym typeface="Calibri"/>
              </a:rPr>
              <a:t>As a </a:t>
            </a:r>
            <a:r>
              <a:rPr lang="en-US" sz="2000">
                <a:solidFill>
                  <a:schemeClr val="lt1"/>
                </a:solidFill>
                <a:latin typeface="Calibri"/>
                <a:ea typeface="Calibri"/>
                <a:cs typeface="Calibri"/>
                <a:sym typeface="Calibri"/>
              </a:rPr>
              <a:t>[persona] </a:t>
            </a:r>
            <a:r>
              <a:rPr b="1" lang="en-US" sz="2000">
                <a:solidFill>
                  <a:schemeClr val="lt1"/>
                </a:solidFill>
                <a:latin typeface="Calibri"/>
                <a:ea typeface="Calibri"/>
                <a:cs typeface="Calibri"/>
                <a:sym typeface="Calibri"/>
              </a:rPr>
              <a:t>I want </a:t>
            </a:r>
            <a:r>
              <a:rPr lang="en-US" sz="2000">
                <a:solidFill>
                  <a:schemeClr val="lt1"/>
                </a:solidFill>
                <a:latin typeface="Calibri"/>
                <a:ea typeface="Calibri"/>
                <a:cs typeface="Calibri"/>
                <a:sym typeface="Calibri"/>
              </a:rPr>
              <a:t>[requirement] </a:t>
            </a:r>
            <a:r>
              <a:rPr b="1" lang="en-US" sz="2000">
                <a:solidFill>
                  <a:schemeClr val="lt1"/>
                </a:solidFill>
                <a:latin typeface="Calibri"/>
                <a:ea typeface="Calibri"/>
                <a:cs typeface="Calibri"/>
                <a:sym typeface="Calibri"/>
              </a:rPr>
              <a:t>so that </a:t>
            </a:r>
            <a:r>
              <a:rPr lang="en-US" sz="2000">
                <a:solidFill>
                  <a:schemeClr val="lt1"/>
                </a:solidFill>
                <a:latin typeface="Calibri"/>
                <a:ea typeface="Calibri"/>
                <a:cs typeface="Calibri"/>
                <a:sym typeface="Calibri"/>
              </a:rPr>
              <a:t>[goal]</a:t>
            </a:r>
            <a:endParaRPr/>
          </a:p>
          <a:p>
            <a:pPr indent="0" lvl="0" marL="0" marR="0" rtl="0" algn="ctr">
              <a:lnSpc>
                <a:spcPct val="120000"/>
              </a:lnSpc>
              <a:spcBef>
                <a:spcPts val="0"/>
              </a:spcBef>
              <a:spcAft>
                <a:spcPts val="0"/>
              </a:spcAft>
              <a:buNone/>
            </a:pPr>
            <a:r>
              <a:rPr lang="en-US" sz="2000">
                <a:solidFill>
                  <a:schemeClr val="lt1"/>
                </a:solidFill>
                <a:latin typeface="Calibri"/>
                <a:ea typeface="Calibri"/>
                <a:cs typeface="Calibri"/>
                <a:sym typeface="Calibri"/>
              </a:rPr>
              <a:t>Eg. As a Managed Service BA I would like to log my time into a time tracking tool so that I can be paid for the time I work</a:t>
            </a:r>
            <a:endParaRPr/>
          </a:p>
        </p:txBody>
      </p:sp>
      <p:sp>
        <p:nvSpPr>
          <p:cNvPr id="870" name="Google Shape;870;p79"/>
          <p:cNvSpPr txBox="1"/>
          <p:nvPr/>
        </p:nvSpPr>
        <p:spPr>
          <a:xfrm>
            <a:off x="482448" y="476482"/>
            <a:ext cx="3241991"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User Stories</a:t>
            </a:r>
            <a:endParaRPr/>
          </a:p>
        </p:txBody>
      </p:sp>
      <p:sp>
        <p:nvSpPr>
          <p:cNvPr id="871" name="Google Shape;871;p79"/>
          <p:cNvSpPr/>
          <p:nvPr/>
        </p:nvSpPr>
        <p:spPr>
          <a:xfrm>
            <a:off x="-1984" y="1188544"/>
            <a:ext cx="4032448" cy="5078313"/>
          </a:xfrm>
          <a:prstGeom prst="rect">
            <a:avLst/>
          </a:prstGeom>
          <a:noFill/>
          <a:ln>
            <a:noFill/>
          </a:ln>
        </p:spPr>
        <p:txBody>
          <a:bodyPr anchorCtr="0" anchor="t" bIns="45700" lIns="91425" spcFirstLastPara="1" rIns="91425" wrap="square" tIns="45700">
            <a:noAutofit/>
          </a:bodyPr>
          <a:lstStyle/>
          <a:p>
            <a:pPr indent="-228600" lvl="0" marL="45720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Written from the perspective of a customer</a:t>
            </a:r>
            <a:endParaRPr/>
          </a:p>
          <a:p>
            <a:pPr indent="0" lvl="0" marL="228600" marR="0" rtl="0" algn="l">
              <a:spcBef>
                <a:spcPts val="0"/>
              </a:spcBef>
              <a:spcAft>
                <a:spcPts val="0"/>
              </a:spcAft>
              <a:buNone/>
            </a:pPr>
            <a:r>
              <a:t/>
            </a:r>
            <a:endParaRPr sz="1800">
              <a:solidFill>
                <a:schemeClr val="lt1"/>
              </a:solidFill>
              <a:latin typeface="Arial"/>
              <a:ea typeface="Arial"/>
              <a:cs typeface="Arial"/>
              <a:sym typeface="Arial"/>
            </a:endParaRPr>
          </a:p>
          <a:p>
            <a:pPr indent="-228600" lvl="0" marL="45720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Describes the goal not just the requirement</a:t>
            </a:r>
            <a:endParaRPr/>
          </a:p>
          <a:p>
            <a:pPr indent="-114300" lvl="0" marL="457200" marR="0" rtl="0" algn="l">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228600" lvl="0" marL="45720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Stimulates conversation – not overly prescriptive</a:t>
            </a:r>
            <a:endParaRPr/>
          </a:p>
          <a:p>
            <a:pPr indent="-114300" lvl="0" marL="457200" marR="0" rtl="0" algn="l">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228600" lvl="0" marL="45720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Vertical slices of functionality eg. Databases should not be called out in a story </a:t>
            </a:r>
            <a:endParaRPr/>
          </a:p>
          <a:p>
            <a:pPr indent="-114300" lvl="0" marL="457200" marR="0" rtl="0" algn="l">
              <a:spcBef>
                <a:spcPts val="0"/>
              </a:spcBef>
              <a:spcAft>
                <a:spcPts val="0"/>
              </a:spcAft>
              <a:buClr>
                <a:schemeClr val="dk1"/>
              </a:buClr>
              <a:buSzPts val="1800"/>
              <a:buFont typeface="Arial"/>
              <a:buNone/>
            </a:pPr>
            <a:r>
              <a:t/>
            </a:r>
            <a:endParaRPr sz="1800">
              <a:solidFill>
                <a:schemeClr val="lt1"/>
              </a:solidFill>
              <a:latin typeface="Arial"/>
              <a:ea typeface="Arial"/>
              <a:cs typeface="Arial"/>
              <a:sym typeface="Arial"/>
            </a:endParaRPr>
          </a:p>
          <a:p>
            <a:pPr indent="-228600" lvl="0" marL="45720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Small enough for the sprint ie. 1-5 days worth of work</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0"/>
          <p:cNvSpPr txBox="1"/>
          <p:nvPr/>
        </p:nvSpPr>
        <p:spPr>
          <a:xfrm>
            <a:off x="191344" y="332657"/>
            <a:ext cx="5256584"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ACCEPTANCE CRITERIA</a:t>
            </a:r>
            <a:endParaRPr/>
          </a:p>
        </p:txBody>
      </p:sp>
      <p:sp>
        <p:nvSpPr>
          <p:cNvPr id="877" name="Google Shape;877;p80"/>
          <p:cNvSpPr/>
          <p:nvPr/>
        </p:nvSpPr>
        <p:spPr>
          <a:xfrm>
            <a:off x="1796330" y="1537772"/>
            <a:ext cx="7560840" cy="830996"/>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555555"/>
              </a:buClr>
              <a:buSzPts val="500"/>
              <a:buFont typeface="Calibri"/>
              <a:buNone/>
            </a:pPr>
            <a:r>
              <a:rPr b="0" i="0" lang="en-US" sz="2000" u="none" cap="none" strike="noStrike">
                <a:solidFill>
                  <a:schemeClr val="dk1"/>
                </a:solidFill>
                <a:latin typeface="Arial"/>
                <a:ea typeface="Arial"/>
                <a:cs typeface="Arial"/>
                <a:sym typeface="Arial"/>
              </a:rPr>
              <a:t>As a consultant I want to log my time into a time-tracking tool so that I can be paid for the time I work</a:t>
            </a:r>
            <a:endParaRPr/>
          </a:p>
        </p:txBody>
      </p:sp>
      <p:pic>
        <p:nvPicPr>
          <p:cNvPr id="878" name="Google Shape;878;p80"/>
          <p:cNvPicPr preferRelativeResize="0"/>
          <p:nvPr/>
        </p:nvPicPr>
        <p:blipFill rotWithShape="1">
          <a:blip r:embed="rId3">
            <a:alphaModFix/>
          </a:blip>
          <a:srcRect b="0" l="0" r="0" t="0"/>
          <a:stretch/>
        </p:blipFill>
        <p:spPr>
          <a:xfrm>
            <a:off x="10200456" y="4869160"/>
            <a:ext cx="1749341" cy="1481342"/>
          </a:xfrm>
          <a:prstGeom prst="rect">
            <a:avLst/>
          </a:prstGeom>
          <a:noFill/>
          <a:ln>
            <a:noFill/>
          </a:ln>
        </p:spPr>
      </p:pic>
      <p:sp>
        <p:nvSpPr>
          <p:cNvPr id="879" name="Google Shape;879;p80"/>
          <p:cNvSpPr/>
          <p:nvPr/>
        </p:nvSpPr>
        <p:spPr>
          <a:xfrm>
            <a:off x="1775520" y="2894818"/>
            <a:ext cx="7560840" cy="2550406"/>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rgbClr val="555555"/>
              </a:buClr>
              <a:buSzPts val="500"/>
              <a:buFont typeface="Calibri"/>
              <a:buNone/>
            </a:pPr>
            <a:r>
              <a:rPr b="1" i="0" lang="en-US" sz="2000" u="none" cap="none" strike="noStrike">
                <a:solidFill>
                  <a:schemeClr val="dk1"/>
                </a:solidFill>
                <a:latin typeface="Arial"/>
                <a:ea typeface="Arial"/>
                <a:cs typeface="Arial"/>
                <a:sym typeface="Arial"/>
              </a:rPr>
              <a:t>Scenario: </a:t>
            </a:r>
            <a:r>
              <a:rPr i="0" lang="en-US" sz="2000" u="none" cap="none" strike="noStrike">
                <a:solidFill>
                  <a:schemeClr val="dk1"/>
                </a:solidFill>
                <a:latin typeface="Arial"/>
                <a:ea typeface="Arial"/>
                <a:cs typeface="Arial"/>
                <a:sym typeface="Arial"/>
              </a:rPr>
              <a:t>Submit actuals into the timesheet</a:t>
            </a:r>
            <a:r>
              <a:rPr b="0" i="0" lang="en-US" sz="2000" u="none" cap="none" strike="noStrike">
                <a:solidFill>
                  <a:schemeClr val="dk1"/>
                </a:solidFill>
                <a:latin typeface="Arial"/>
                <a:ea typeface="Arial"/>
                <a:cs typeface="Arial"/>
                <a:sym typeface="Arial"/>
              </a:rPr>
              <a:t> </a:t>
            </a:r>
            <a:endParaRPr/>
          </a:p>
          <a:p>
            <a:pPr indent="0" lvl="0" marL="0" marR="0" rtl="0" algn="ctr">
              <a:lnSpc>
                <a:spcPct val="120000"/>
              </a:lnSpc>
              <a:spcBef>
                <a:spcPts val="0"/>
              </a:spcBef>
              <a:spcAft>
                <a:spcPts val="0"/>
              </a:spcAft>
              <a:buClr>
                <a:srgbClr val="555555"/>
              </a:buClr>
              <a:buSzPts val="500"/>
              <a:buFont typeface="Calibri"/>
              <a:buNone/>
            </a:pPr>
            <a:r>
              <a:rPr b="0" i="0" lang="en-US" sz="2000" u="none" cap="none" strike="noStrike">
                <a:solidFill>
                  <a:schemeClr val="dk1"/>
                </a:solidFill>
                <a:latin typeface="Arial"/>
                <a:ea typeface="Arial"/>
                <a:cs typeface="Arial"/>
                <a:sym typeface="Arial"/>
              </a:rPr>
              <a:t>Given I am an NH BA or consultant</a:t>
            </a:r>
            <a:endParaRPr/>
          </a:p>
          <a:p>
            <a:pPr indent="0" lvl="0" marL="0" marR="0" rtl="0" algn="ctr">
              <a:lnSpc>
                <a:spcPct val="120000"/>
              </a:lnSpc>
              <a:spcBef>
                <a:spcPts val="0"/>
              </a:spcBef>
              <a:spcAft>
                <a:spcPts val="0"/>
              </a:spcAft>
              <a:buClr>
                <a:srgbClr val="555555"/>
              </a:buClr>
              <a:buSzPts val="500"/>
              <a:buFont typeface="Calibri"/>
              <a:buNone/>
            </a:pPr>
            <a:r>
              <a:rPr lang="en-US" sz="2000">
                <a:solidFill>
                  <a:schemeClr val="dk1"/>
                </a:solidFill>
                <a:latin typeface="Arial"/>
                <a:ea typeface="Arial"/>
                <a:cs typeface="Arial"/>
                <a:sym typeface="Arial"/>
              </a:rPr>
              <a:t>When I submit time I’ve worked this week into the time tracking tool</a:t>
            </a:r>
            <a:endParaRPr/>
          </a:p>
          <a:p>
            <a:pPr indent="0" lvl="0" marL="0" marR="0" rtl="0" algn="ctr">
              <a:lnSpc>
                <a:spcPct val="120000"/>
              </a:lnSpc>
              <a:spcBef>
                <a:spcPts val="0"/>
              </a:spcBef>
              <a:spcAft>
                <a:spcPts val="0"/>
              </a:spcAft>
              <a:buClr>
                <a:srgbClr val="555555"/>
              </a:buClr>
              <a:buSzPts val="500"/>
              <a:buFont typeface="Calibri"/>
              <a:buNone/>
            </a:pPr>
            <a:r>
              <a:rPr b="0" i="0" lang="en-US" sz="2000" u="none" cap="none" strike="noStrike">
                <a:solidFill>
                  <a:schemeClr val="dk1"/>
                </a:solidFill>
                <a:latin typeface="Arial"/>
                <a:ea typeface="Arial"/>
                <a:cs typeface="Arial"/>
                <a:sym typeface="Arial"/>
              </a:rPr>
              <a:t>THEN send it for approval to my assigned manager</a:t>
            </a:r>
            <a:endParaRPr/>
          </a:p>
          <a:p>
            <a:pPr indent="0" lvl="0" marL="0" marR="0" rtl="0" algn="ctr">
              <a:lnSpc>
                <a:spcPct val="120000"/>
              </a:lnSpc>
              <a:spcBef>
                <a:spcPts val="0"/>
              </a:spcBef>
              <a:spcAft>
                <a:spcPts val="0"/>
              </a:spcAft>
              <a:buNone/>
            </a:pPr>
            <a:r>
              <a:rPr lang="en-US" sz="2000">
                <a:solidFill>
                  <a:schemeClr val="dk1"/>
                </a:solidFill>
                <a:latin typeface="Arial"/>
                <a:ea typeface="Arial"/>
                <a:cs typeface="Arial"/>
                <a:sym typeface="Arial"/>
              </a:rPr>
              <a:t>AND </a:t>
            </a:r>
            <a:r>
              <a:rPr lang="en-US" sz="2000">
                <a:solidFill>
                  <a:srgbClr val="000000"/>
                </a:solidFill>
                <a:latin typeface="Arial"/>
                <a:ea typeface="Arial"/>
                <a:cs typeface="Arial"/>
                <a:sym typeface="Arial"/>
              </a:rPr>
              <a:t>send an email to them weekly with a roundup of all time entry that they need to approve</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descr="http://blog.hdwallsource.com/wp-content/uploads/2014/11/light-gradient-wallpaper-26039-26724-hd-wallpapers.jpg.png" id="368" name="Google Shape;368;p45"/>
          <p:cNvPicPr preferRelativeResize="0"/>
          <p:nvPr/>
        </p:nvPicPr>
        <p:blipFill rotWithShape="1">
          <a:blip r:embed="rId3">
            <a:alphaModFix/>
          </a:blip>
          <a:srcRect b="9442" l="0" r="0" t="0"/>
          <a:stretch/>
        </p:blipFill>
        <p:spPr>
          <a:xfrm>
            <a:off x="0" y="-42552"/>
            <a:ext cx="12192000" cy="6900552"/>
          </a:xfrm>
          <a:prstGeom prst="rect">
            <a:avLst/>
          </a:prstGeom>
          <a:noFill/>
          <a:ln>
            <a:noFill/>
          </a:ln>
        </p:spPr>
      </p:pic>
      <p:sp>
        <p:nvSpPr>
          <p:cNvPr id="369" name="Google Shape;369;p45"/>
          <p:cNvSpPr txBox="1"/>
          <p:nvPr>
            <p:ph idx="1" type="body"/>
          </p:nvPr>
        </p:nvSpPr>
        <p:spPr>
          <a:xfrm>
            <a:off x="912299" y="2817925"/>
            <a:ext cx="1583301" cy="336130"/>
          </a:xfrm>
          <a:prstGeom prst="rect">
            <a:avLst/>
          </a:prstGeom>
          <a:noFill/>
          <a:ln>
            <a:noFill/>
          </a:ln>
        </p:spPr>
        <p:txBody>
          <a:bodyPr anchorCtr="0" anchor="t" bIns="45700" lIns="0" spcFirstLastPara="1" rIns="0" wrap="square" tIns="45700">
            <a:noAutofit/>
          </a:bodyPr>
          <a:lstStyle/>
          <a:p>
            <a:pPr indent="0" lvl="0" marL="0" rtl="0" algn="ctr">
              <a:lnSpc>
                <a:spcPct val="90000"/>
              </a:lnSpc>
              <a:spcBef>
                <a:spcPts val="0"/>
              </a:spcBef>
              <a:spcAft>
                <a:spcPts val="0"/>
              </a:spcAft>
              <a:buClr>
                <a:srgbClr val="006DF0"/>
              </a:buClr>
              <a:buSzPts val="2000"/>
              <a:buNone/>
            </a:pPr>
            <a:r>
              <a:rPr b="1" lang="en-US" sz="2000">
                <a:solidFill>
                  <a:srgbClr val="006DF0"/>
                </a:solidFill>
              </a:rPr>
              <a:t>Introduction</a:t>
            </a:r>
            <a:endParaRPr/>
          </a:p>
        </p:txBody>
      </p:sp>
      <p:sp>
        <p:nvSpPr>
          <p:cNvPr id="370" name="Google Shape;370;p45"/>
          <p:cNvSpPr txBox="1"/>
          <p:nvPr/>
        </p:nvSpPr>
        <p:spPr>
          <a:xfrm>
            <a:off x="3126046" y="2777278"/>
            <a:ext cx="1241762" cy="60877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Agile refresh</a:t>
            </a:r>
            <a:endParaRPr/>
          </a:p>
        </p:txBody>
      </p:sp>
      <p:sp>
        <p:nvSpPr>
          <p:cNvPr id="371" name="Google Shape;371;p45"/>
          <p:cNvSpPr txBox="1"/>
          <p:nvPr/>
        </p:nvSpPr>
        <p:spPr>
          <a:xfrm>
            <a:off x="4693290" y="2784865"/>
            <a:ext cx="2242864" cy="574682"/>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What makes a good PO/PM?</a:t>
            </a:r>
            <a:endParaRPr/>
          </a:p>
        </p:txBody>
      </p:sp>
      <p:sp>
        <p:nvSpPr>
          <p:cNvPr id="372" name="Google Shape;372;p45"/>
          <p:cNvSpPr txBox="1"/>
          <p:nvPr/>
        </p:nvSpPr>
        <p:spPr>
          <a:xfrm>
            <a:off x="5153694" y="5356168"/>
            <a:ext cx="126071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Estimation</a:t>
            </a:r>
            <a:endParaRPr/>
          </a:p>
        </p:txBody>
      </p:sp>
      <p:sp>
        <p:nvSpPr>
          <p:cNvPr id="373" name="Google Shape;373;p45"/>
          <p:cNvSpPr txBox="1"/>
          <p:nvPr/>
        </p:nvSpPr>
        <p:spPr>
          <a:xfrm>
            <a:off x="7167961" y="5313662"/>
            <a:ext cx="172819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Managing a sprint</a:t>
            </a:r>
            <a:endParaRPr/>
          </a:p>
        </p:txBody>
      </p:sp>
      <p:sp>
        <p:nvSpPr>
          <p:cNvPr id="374" name="Google Shape;374;p45"/>
          <p:cNvSpPr txBox="1"/>
          <p:nvPr/>
        </p:nvSpPr>
        <p:spPr>
          <a:xfrm>
            <a:off x="7476344" y="2758097"/>
            <a:ext cx="1351978" cy="601449"/>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vision</a:t>
            </a:r>
            <a:endParaRPr/>
          </a:p>
        </p:txBody>
      </p:sp>
      <p:sp>
        <p:nvSpPr>
          <p:cNvPr id="375" name="Google Shape;375;p45"/>
          <p:cNvSpPr txBox="1"/>
          <p:nvPr/>
        </p:nvSpPr>
        <p:spPr>
          <a:xfrm>
            <a:off x="9291763" y="2781330"/>
            <a:ext cx="1974107" cy="526298"/>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Prioritising the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backlog</a:t>
            </a:r>
            <a:endParaRPr/>
          </a:p>
        </p:txBody>
      </p:sp>
      <p:sp>
        <p:nvSpPr>
          <p:cNvPr id="376" name="Google Shape;376;p45"/>
          <p:cNvSpPr txBox="1"/>
          <p:nvPr/>
        </p:nvSpPr>
        <p:spPr>
          <a:xfrm>
            <a:off x="889364" y="5316779"/>
            <a:ext cx="1303009" cy="25583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MVP/MLP</a:t>
            </a:r>
            <a:endParaRPr/>
          </a:p>
        </p:txBody>
      </p:sp>
      <p:sp>
        <p:nvSpPr>
          <p:cNvPr id="377" name="Google Shape;377;p45"/>
          <p:cNvSpPr txBox="1"/>
          <p:nvPr/>
        </p:nvSpPr>
        <p:spPr>
          <a:xfrm>
            <a:off x="9412629" y="5355568"/>
            <a:ext cx="1579915" cy="629144"/>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roadmap</a:t>
            </a:r>
            <a:endParaRPr/>
          </a:p>
        </p:txBody>
      </p:sp>
      <p:pic>
        <p:nvPicPr>
          <p:cNvPr id="378" name="Google Shape;378;p45"/>
          <p:cNvPicPr preferRelativeResize="0"/>
          <p:nvPr/>
        </p:nvPicPr>
        <p:blipFill rotWithShape="1">
          <a:blip r:embed="rId4">
            <a:alphaModFix/>
          </a:blip>
          <a:srcRect b="0" l="0" r="0" t="0"/>
          <a:stretch/>
        </p:blipFill>
        <p:spPr>
          <a:xfrm>
            <a:off x="969944" y="4074442"/>
            <a:ext cx="1091421" cy="1091421"/>
          </a:xfrm>
          <a:prstGeom prst="rect">
            <a:avLst/>
          </a:prstGeom>
          <a:noFill/>
          <a:ln>
            <a:noFill/>
          </a:ln>
        </p:spPr>
      </p:pic>
      <p:pic>
        <p:nvPicPr>
          <p:cNvPr id="379" name="Google Shape;379;p45"/>
          <p:cNvPicPr preferRelativeResize="0"/>
          <p:nvPr/>
        </p:nvPicPr>
        <p:blipFill rotWithShape="1">
          <a:blip r:embed="rId5">
            <a:alphaModFix/>
          </a:blip>
          <a:srcRect b="0" l="0" r="0" t="0"/>
          <a:stretch/>
        </p:blipFill>
        <p:spPr>
          <a:xfrm>
            <a:off x="5156852" y="4036552"/>
            <a:ext cx="1264656" cy="1264656"/>
          </a:xfrm>
          <a:prstGeom prst="rect">
            <a:avLst/>
          </a:prstGeom>
          <a:noFill/>
          <a:ln>
            <a:noFill/>
          </a:ln>
        </p:spPr>
      </p:pic>
      <p:pic>
        <p:nvPicPr>
          <p:cNvPr id="380" name="Google Shape;380;p45"/>
          <p:cNvPicPr preferRelativeResize="0"/>
          <p:nvPr/>
        </p:nvPicPr>
        <p:blipFill rotWithShape="1">
          <a:blip r:embed="rId6">
            <a:alphaModFix/>
          </a:blip>
          <a:srcRect b="0" l="0" r="0" t="0"/>
          <a:stretch/>
        </p:blipFill>
        <p:spPr>
          <a:xfrm>
            <a:off x="7516485" y="4054063"/>
            <a:ext cx="1148244" cy="1148244"/>
          </a:xfrm>
          <a:prstGeom prst="rect">
            <a:avLst/>
          </a:prstGeom>
          <a:noFill/>
          <a:ln>
            <a:noFill/>
          </a:ln>
        </p:spPr>
      </p:pic>
      <p:pic>
        <p:nvPicPr>
          <p:cNvPr id="381" name="Google Shape;381;p45"/>
          <p:cNvPicPr preferRelativeResize="0"/>
          <p:nvPr/>
        </p:nvPicPr>
        <p:blipFill rotWithShape="1">
          <a:blip r:embed="rId7">
            <a:alphaModFix/>
          </a:blip>
          <a:srcRect b="0" l="0" r="0" t="0"/>
          <a:stretch/>
        </p:blipFill>
        <p:spPr>
          <a:xfrm>
            <a:off x="9612720" y="4137421"/>
            <a:ext cx="1128579" cy="1128579"/>
          </a:xfrm>
          <a:prstGeom prst="rect">
            <a:avLst/>
          </a:prstGeom>
          <a:noFill/>
          <a:ln>
            <a:noFill/>
          </a:ln>
        </p:spPr>
      </p:pic>
      <p:sp>
        <p:nvSpPr>
          <p:cNvPr id="382" name="Google Shape;382;p45"/>
          <p:cNvSpPr txBox="1"/>
          <p:nvPr/>
        </p:nvSpPr>
        <p:spPr>
          <a:xfrm>
            <a:off x="858717" y="212874"/>
            <a:ext cx="7609150" cy="99053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lang="en-US" sz="2800" cap="none">
                <a:solidFill>
                  <a:schemeClr val="dk1"/>
                </a:solidFill>
                <a:latin typeface="Arial"/>
                <a:ea typeface="Arial"/>
                <a:cs typeface="Arial"/>
                <a:sym typeface="Arial"/>
              </a:rPr>
              <a:t>YOUR AGENDA - THE PRODUCT JOURNEY</a:t>
            </a:r>
            <a:endParaRPr/>
          </a:p>
        </p:txBody>
      </p:sp>
      <p:pic>
        <p:nvPicPr>
          <p:cNvPr id="383" name="Google Shape;383;p45"/>
          <p:cNvPicPr preferRelativeResize="0"/>
          <p:nvPr/>
        </p:nvPicPr>
        <p:blipFill rotWithShape="1">
          <a:blip r:embed="rId8">
            <a:alphaModFix/>
          </a:blip>
          <a:srcRect b="0" l="0" r="0" t="0"/>
          <a:stretch/>
        </p:blipFill>
        <p:spPr>
          <a:xfrm>
            <a:off x="997246" y="1458845"/>
            <a:ext cx="1271704" cy="1271704"/>
          </a:xfrm>
          <a:prstGeom prst="rect">
            <a:avLst/>
          </a:prstGeom>
          <a:noFill/>
          <a:ln>
            <a:noFill/>
          </a:ln>
        </p:spPr>
      </p:pic>
      <p:pic>
        <p:nvPicPr>
          <p:cNvPr id="384" name="Google Shape;384;p45"/>
          <p:cNvPicPr preferRelativeResize="0"/>
          <p:nvPr/>
        </p:nvPicPr>
        <p:blipFill rotWithShape="1">
          <a:blip r:embed="rId9">
            <a:alphaModFix/>
          </a:blip>
          <a:srcRect b="0" l="0" r="0" t="0"/>
          <a:stretch/>
        </p:blipFill>
        <p:spPr>
          <a:xfrm>
            <a:off x="3126046" y="4137421"/>
            <a:ext cx="1166084" cy="1166084"/>
          </a:xfrm>
          <a:prstGeom prst="rect">
            <a:avLst/>
          </a:prstGeom>
          <a:noFill/>
          <a:ln>
            <a:noFill/>
          </a:ln>
        </p:spPr>
      </p:pic>
      <p:sp>
        <p:nvSpPr>
          <p:cNvPr id="385" name="Google Shape;385;p45"/>
          <p:cNvSpPr txBox="1"/>
          <p:nvPr/>
        </p:nvSpPr>
        <p:spPr>
          <a:xfrm>
            <a:off x="2918589" y="5393053"/>
            <a:ext cx="141045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Refinement</a:t>
            </a:r>
            <a:endParaRPr/>
          </a:p>
        </p:txBody>
      </p:sp>
      <p:pic>
        <p:nvPicPr>
          <p:cNvPr id="386" name="Google Shape;386;p45"/>
          <p:cNvPicPr preferRelativeResize="0"/>
          <p:nvPr/>
        </p:nvPicPr>
        <p:blipFill rotWithShape="1">
          <a:blip r:embed="rId10">
            <a:alphaModFix/>
          </a:blip>
          <a:srcRect b="0" l="0" r="0" t="0"/>
          <a:stretch/>
        </p:blipFill>
        <p:spPr>
          <a:xfrm>
            <a:off x="9768408" y="1737150"/>
            <a:ext cx="854080" cy="854080"/>
          </a:xfrm>
          <a:prstGeom prst="rect">
            <a:avLst/>
          </a:prstGeom>
          <a:noFill/>
          <a:ln>
            <a:noFill/>
          </a:ln>
        </p:spPr>
      </p:pic>
      <p:pic>
        <p:nvPicPr>
          <p:cNvPr id="387" name="Google Shape;387;p45"/>
          <p:cNvPicPr preferRelativeResize="0"/>
          <p:nvPr/>
        </p:nvPicPr>
        <p:blipFill rotWithShape="1">
          <a:blip r:embed="rId11">
            <a:alphaModFix/>
          </a:blip>
          <a:srcRect b="0" l="0" r="0" t="0"/>
          <a:stretch/>
        </p:blipFill>
        <p:spPr>
          <a:xfrm>
            <a:off x="7630898" y="1642756"/>
            <a:ext cx="1042869" cy="1042869"/>
          </a:xfrm>
          <a:prstGeom prst="rect">
            <a:avLst/>
          </a:prstGeom>
          <a:noFill/>
          <a:ln>
            <a:noFill/>
          </a:ln>
        </p:spPr>
      </p:pic>
      <p:pic>
        <p:nvPicPr>
          <p:cNvPr id="388" name="Google Shape;388;p45"/>
          <p:cNvPicPr preferRelativeResize="0"/>
          <p:nvPr/>
        </p:nvPicPr>
        <p:blipFill rotWithShape="1">
          <a:blip r:embed="rId12">
            <a:alphaModFix/>
          </a:blip>
          <a:srcRect b="0" l="0" r="0" t="0"/>
          <a:stretch/>
        </p:blipFill>
        <p:spPr>
          <a:xfrm>
            <a:off x="3276502" y="1740570"/>
            <a:ext cx="824334" cy="824334"/>
          </a:xfrm>
          <a:prstGeom prst="rect">
            <a:avLst/>
          </a:prstGeom>
          <a:noFill/>
          <a:ln>
            <a:noFill/>
          </a:ln>
        </p:spPr>
      </p:pic>
      <p:pic>
        <p:nvPicPr>
          <p:cNvPr id="389" name="Google Shape;389;p45"/>
          <p:cNvPicPr preferRelativeResize="0"/>
          <p:nvPr/>
        </p:nvPicPr>
        <p:blipFill rotWithShape="1">
          <a:blip r:embed="rId13">
            <a:alphaModFix/>
          </a:blip>
          <a:srcRect b="0" l="0" r="0" t="0"/>
          <a:stretch/>
        </p:blipFill>
        <p:spPr>
          <a:xfrm>
            <a:off x="5123821" y="1403062"/>
            <a:ext cx="1381803" cy="138180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1"/>
          <p:cNvSpPr txBox="1"/>
          <p:nvPr>
            <p:ph type="title"/>
          </p:nvPr>
        </p:nvSpPr>
        <p:spPr>
          <a:xfrm>
            <a:off x="812800" y="304800"/>
            <a:ext cx="10328800" cy="823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2"/>
              </a:buClr>
              <a:buSzPts val="2800"/>
              <a:buFont typeface="Arial"/>
              <a:buNone/>
            </a:pPr>
            <a:r>
              <a:rPr lang="en-US">
                <a:solidFill>
                  <a:schemeClr val="dk1"/>
                </a:solidFill>
              </a:rPr>
              <a:t>Definition of Ready</a:t>
            </a:r>
            <a:endParaRPr/>
          </a:p>
        </p:txBody>
      </p:sp>
      <p:pic>
        <p:nvPicPr>
          <p:cNvPr id="885" name="Google Shape;885;p81"/>
          <p:cNvPicPr preferRelativeResize="0"/>
          <p:nvPr/>
        </p:nvPicPr>
        <p:blipFill rotWithShape="1">
          <a:blip r:embed="rId3">
            <a:alphaModFix/>
          </a:blip>
          <a:srcRect b="0" l="0" r="0" t="0"/>
          <a:stretch/>
        </p:blipFill>
        <p:spPr>
          <a:xfrm>
            <a:off x="2287044" y="980728"/>
            <a:ext cx="7380312" cy="553523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82"/>
          <p:cNvSpPr txBox="1"/>
          <p:nvPr>
            <p:ph type="title"/>
          </p:nvPr>
        </p:nvSpPr>
        <p:spPr>
          <a:xfrm>
            <a:off x="812800" y="304800"/>
            <a:ext cx="10328800" cy="8238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2"/>
              </a:buClr>
              <a:buSzPts val="2800"/>
              <a:buFont typeface="Arial"/>
              <a:buNone/>
            </a:pPr>
            <a:r>
              <a:rPr lang="en-US">
                <a:solidFill>
                  <a:schemeClr val="dk1"/>
                </a:solidFill>
              </a:rPr>
              <a:t>Definition of Done</a:t>
            </a:r>
            <a:endParaRPr/>
          </a:p>
        </p:txBody>
      </p:sp>
      <p:pic>
        <p:nvPicPr>
          <p:cNvPr id="891" name="Google Shape;891;p82"/>
          <p:cNvPicPr preferRelativeResize="0"/>
          <p:nvPr/>
        </p:nvPicPr>
        <p:blipFill rotWithShape="1">
          <a:blip r:embed="rId3">
            <a:alphaModFix/>
          </a:blip>
          <a:srcRect b="0" l="0" r="0" t="0"/>
          <a:stretch/>
        </p:blipFill>
        <p:spPr>
          <a:xfrm>
            <a:off x="2351583" y="980728"/>
            <a:ext cx="7296811" cy="547260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3"/>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897" name="Google Shape;897;p83"/>
          <p:cNvSpPr/>
          <p:nvPr/>
        </p:nvSpPr>
        <p:spPr>
          <a:xfrm>
            <a:off x="0" y="0"/>
            <a:ext cx="5375920" cy="6858000"/>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8" name="Google Shape;898;p83"/>
          <p:cNvSpPr/>
          <p:nvPr/>
        </p:nvSpPr>
        <p:spPr>
          <a:xfrm>
            <a:off x="119336" y="139279"/>
            <a:ext cx="3039615"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EXERCISE</a:t>
            </a:r>
            <a:endParaRPr/>
          </a:p>
        </p:txBody>
      </p:sp>
      <p:sp>
        <p:nvSpPr>
          <p:cNvPr id="899" name="Google Shape;899;p83"/>
          <p:cNvSpPr/>
          <p:nvPr/>
        </p:nvSpPr>
        <p:spPr>
          <a:xfrm>
            <a:off x="723898" y="1043444"/>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20 mins</a:t>
            </a:r>
            <a:endParaRPr/>
          </a:p>
        </p:txBody>
      </p:sp>
      <p:pic>
        <p:nvPicPr>
          <p:cNvPr id="900" name="Google Shape;900;p83"/>
          <p:cNvPicPr preferRelativeResize="0"/>
          <p:nvPr/>
        </p:nvPicPr>
        <p:blipFill rotWithShape="1">
          <a:blip r:embed="rId3">
            <a:alphaModFix/>
          </a:blip>
          <a:srcRect b="0" l="0" r="0" t="0"/>
          <a:stretch/>
        </p:blipFill>
        <p:spPr>
          <a:xfrm>
            <a:off x="263352" y="960461"/>
            <a:ext cx="452315" cy="452315"/>
          </a:xfrm>
          <a:prstGeom prst="rect">
            <a:avLst/>
          </a:prstGeom>
          <a:noFill/>
          <a:ln>
            <a:noFill/>
          </a:ln>
        </p:spPr>
      </p:pic>
      <p:sp>
        <p:nvSpPr>
          <p:cNvPr id="901" name="Google Shape;901;p83"/>
          <p:cNvSpPr txBox="1"/>
          <p:nvPr>
            <p:ph type="title"/>
          </p:nvPr>
        </p:nvSpPr>
        <p:spPr>
          <a:xfrm>
            <a:off x="237691" y="1764744"/>
            <a:ext cx="4960913" cy="3423918"/>
          </a:xfrm>
          <a:prstGeom prst="rect">
            <a:avLst/>
          </a:prstGeom>
          <a:noFill/>
          <a:ln>
            <a:noFill/>
          </a:ln>
        </p:spPr>
        <p:txBody>
          <a:bodyPr anchorCtr="0" anchor="ctr" bIns="45700" lIns="0" spcFirstLastPara="1" rIns="0" wrap="square" tIns="45700">
            <a:noAutofit/>
          </a:bodyPr>
          <a:lstStyle/>
          <a:p>
            <a:pPr indent="0" lvl="0" marL="0" rtl="0" algn="l">
              <a:lnSpc>
                <a:spcPct val="80000"/>
              </a:lnSpc>
              <a:spcBef>
                <a:spcPts val="0"/>
              </a:spcBef>
              <a:spcAft>
                <a:spcPts val="0"/>
              </a:spcAft>
              <a:buClr>
                <a:schemeClr val="dk1"/>
              </a:buClr>
              <a:buSzPts val="2800"/>
              <a:buFont typeface="Arial"/>
              <a:buNone/>
            </a:pPr>
            <a:r>
              <a:rPr lang="en-US" cap="none"/>
              <a:t>User stories</a:t>
            </a:r>
            <a:br>
              <a:rPr lang="en-US" cap="none"/>
            </a:br>
            <a:br>
              <a:rPr lang="en-US" cap="none"/>
            </a:br>
            <a:r>
              <a:rPr lang="en-US" cap="none">
                <a:solidFill>
                  <a:schemeClr val="lt1"/>
                </a:solidFill>
              </a:rPr>
              <a:t>Now that you have your prioritised stories, it’s time to refine the backlog.</a:t>
            </a:r>
            <a:br>
              <a:rPr lang="en-US" cap="none">
                <a:solidFill>
                  <a:schemeClr val="lt1"/>
                </a:solidFill>
              </a:rPr>
            </a:br>
            <a:br>
              <a:rPr lang="en-US" cap="none">
                <a:solidFill>
                  <a:schemeClr val="lt1"/>
                </a:solidFill>
              </a:rPr>
            </a:br>
            <a:r>
              <a:rPr lang="en-US" cap="none">
                <a:solidFill>
                  <a:schemeClr val="lt1"/>
                </a:solidFill>
              </a:rPr>
              <a:t>Using the ‘</a:t>
            </a:r>
            <a:r>
              <a:rPr i="1" lang="en-US" cap="none">
                <a:solidFill>
                  <a:schemeClr val="lt1"/>
                </a:solidFill>
              </a:rPr>
              <a:t>As a…I want…So that</a:t>
            </a:r>
            <a:r>
              <a:rPr lang="en-US" cap="none">
                <a:solidFill>
                  <a:schemeClr val="lt1"/>
                </a:solidFill>
              </a:rPr>
              <a:t>’ template, change your high level features for MVP into user stories and add acceptance criteria </a:t>
            </a:r>
            <a:endParaRPr cap="none">
              <a:solidFill>
                <a:schemeClr val="lt1"/>
              </a:solidFill>
            </a:endParaRPr>
          </a:p>
        </p:txBody>
      </p:sp>
      <p:pic>
        <p:nvPicPr>
          <p:cNvPr descr="https://i.ytimg.com/vi/3WGFPx73U2I/maxresdefault.jpg" id="902" name="Google Shape;902;p83"/>
          <p:cNvPicPr preferRelativeResize="0"/>
          <p:nvPr/>
        </p:nvPicPr>
        <p:blipFill rotWithShape="1">
          <a:blip r:embed="rId4">
            <a:alphaModFix/>
          </a:blip>
          <a:srcRect b="0" l="11898" r="31789" t="0"/>
          <a:stretch/>
        </p:blipFill>
        <p:spPr>
          <a:xfrm>
            <a:off x="5375921" y="169548"/>
            <a:ext cx="6816080" cy="680844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84"/>
          <p:cNvSpPr txBox="1"/>
          <p:nvPr>
            <p:ph type="title"/>
          </p:nvPr>
        </p:nvSpPr>
        <p:spPr>
          <a:xfrm>
            <a:off x="466723" y="44624"/>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solidFill>
                  <a:schemeClr val="dk1"/>
                </a:solidFill>
                <a:latin typeface="Arial"/>
                <a:ea typeface="Arial"/>
                <a:cs typeface="Arial"/>
                <a:sym typeface="Arial"/>
              </a:rPr>
              <a:t>ANALYTICS</a:t>
            </a:r>
            <a:endParaRPr/>
          </a:p>
        </p:txBody>
      </p:sp>
      <p:sp>
        <p:nvSpPr>
          <p:cNvPr id="908" name="Google Shape;908;p84"/>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id="909" name="Google Shape;909;p84"/>
          <p:cNvPicPr preferRelativeResize="0"/>
          <p:nvPr/>
        </p:nvPicPr>
        <p:blipFill rotWithShape="1">
          <a:blip r:embed="rId3">
            <a:alphaModFix/>
          </a:blip>
          <a:srcRect b="0" l="0" r="0" t="0"/>
          <a:stretch/>
        </p:blipFill>
        <p:spPr>
          <a:xfrm>
            <a:off x="8017050" y="1819988"/>
            <a:ext cx="3708132" cy="3816424"/>
          </a:xfrm>
          <a:prstGeom prst="rect">
            <a:avLst/>
          </a:prstGeom>
          <a:noFill/>
          <a:ln>
            <a:noFill/>
          </a:ln>
        </p:spPr>
      </p:pic>
      <p:pic>
        <p:nvPicPr>
          <p:cNvPr id="910" name="Google Shape;910;p84"/>
          <p:cNvPicPr preferRelativeResize="0"/>
          <p:nvPr/>
        </p:nvPicPr>
        <p:blipFill rotWithShape="1">
          <a:blip r:embed="rId4">
            <a:alphaModFix/>
          </a:blip>
          <a:srcRect b="0" l="0" r="0" t="0"/>
          <a:stretch/>
        </p:blipFill>
        <p:spPr>
          <a:xfrm>
            <a:off x="149306" y="1535497"/>
            <a:ext cx="3839412" cy="3960440"/>
          </a:xfrm>
          <a:prstGeom prst="rect">
            <a:avLst/>
          </a:prstGeom>
          <a:noFill/>
          <a:ln>
            <a:noFill/>
          </a:ln>
        </p:spPr>
      </p:pic>
      <p:pic>
        <p:nvPicPr>
          <p:cNvPr id="911" name="Google Shape;911;p84"/>
          <p:cNvPicPr preferRelativeResize="0"/>
          <p:nvPr/>
        </p:nvPicPr>
        <p:blipFill rotWithShape="1">
          <a:blip r:embed="rId5">
            <a:alphaModFix/>
          </a:blip>
          <a:srcRect b="0" l="0" r="0" t="0"/>
          <a:stretch/>
        </p:blipFill>
        <p:spPr>
          <a:xfrm>
            <a:off x="4229702" y="1612540"/>
            <a:ext cx="3556369" cy="38326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85"/>
          <p:cNvSpPr txBox="1"/>
          <p:nvPr>
            <p:ph type="title"/>
          </p:nvPr>
        </p:nvSpPr>
        <p:spPr>
          <a:xfrm>
            <a:off x="355870" y="15205"/>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PRODUCT SCORECARD</a:t>
            </a:r>
            <a:endParaRPr/>
          </a:p>
        </p:txBody>
      </p:sp>
      <p:sp>
        <p:nvSpPr>
          <p:cNvPr id="917" name="Google Shape;917;p85"/>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id="918" name="Google Shape;918;p85"/>
          <p:cNvPicPr preferRelativeResize="0"/>
          <p:nvPr/>
        </p:nvPicPr>
        <p:blipFill rotWithShape="1">
          <a:blip r:embed="rId3">
            <a:alphaModFix/>
          </a:blip>
          <a:srcRect b="11022" l="11728" r="24012" t="19148"/>
          <a:stretch/>
        </p:blipFill>
        <p:spPr>
          <a:xfrm>
            <a:off x="1996707" y="1340768"/>
            <a:ext cx="7699693" cy="470646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86"/>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924" name="Google Shape;924;p86"/>
          <p:cNvSpPr/>
          <p:nvPr/>
        </p:nvSpPr>
        <p:spPr>
          <a:xfrm>
            <a:off x="0" y="0"/>
            <a:ext cx="5663952" cy="6858000"/>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5" name="Google Shape;925;p86"/>
          <p:cNvSpPr/>
          <p:nvPr/>
        </p:nvSpPr>
        <p:spPr>
          <a:xfrm>
            <a:off x="119336" y="139279"/>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926" name="Google Shape;926;p86"/>
          <p:cNvSpPr/>
          <p:nvPr/>
        </p:nvSpPr>
        <p:spPr>
          <a:xfrm>
            <a:off x="723898" y="1043444"/>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mins</a:t>
            </a:r>
            <a:endParaRPr/>
          </a:p>
        </p:txBody>
      </p:sp>
      <p:pic>
        <p:nvPicPr>
          <p:cNvPr id="927" name="Google Shape;927;p86"/>
          <p:cNvPicPr preferRelativeResize="0"/>
          <p:nvPr/>
        </p:nvPicPr>
        <p:blipFill rotWithShape="1">
          <a:blip r:embed="rId4">
            <a:alphaModFix/>
          </a:blip>
          <a:srcRect b="0" l="0" r="0" t="0"/>
          <a:stretch/>
        </p:blipFill>
        <p:spPr>
          <a:xfrm>
            <a:off x="263352" y="960461"/>
            <a:ext cx="452315" cy="452315"/>
          </a:xfrm>
          <a:prstGeom prst="rect">
            <a:avLst/>
          </a:prstGeom>
          <a:noFill/>
          <a:ln>
            <a:noFill/>
          </a:ln>
        </p:spPr>
      </p:pic>
      <p:sp>
        <p:nvSpPr>
          <p:cNvPr id="928" name="Google Shape;928;p86"/>
          <p:cNvSpPr txBox="1"/>
          <p:nvPr>
            <p:ph type="title"/>
          </p:nvPr>
        </p:nvSpPr>
        <p:spPr>
          <a:xfrm>
            <a:off x="263352" y="2264669"/>
            <a:ext cx="5231904" cy="2126942"/>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cap="none"/>
              <a:t>Product Analytics</a:t>
            </a:r>
            <a:br>
              <a:rPr lang="en-US" cap="none"/>
            </a:br>
            <a:br>
              <a:rPr lang="en-US" cap="none"/>
            </a:br>
            <a:r>
              <a:rPr lang="en-US" cap="none">
                <a:solidFill>
                  <a:schemeClr val="lt1"/>
                </a:solidFill>
              </a:rPr>
              <a:t>Select which analytics you would want to track for launch to help you realise your product goals.</a:t>
            </a:r>
            <a:br>
              <a:rPr lang="en-US" cap="none">
                <a:solidFill>
                  <a:schemeClr val="lt1"/>
                </a:solidFill>
              </a:rPr>
            </a:br>
            <a:br>
              <a:rPr lang="en-US" cap="none">
                <a:solidFill>
                  <a:schemeClr val="lt1"/>
                </a:solidFill>
              </a:rPr>
            </a:br>
            <a:endParaRPr sz="3600">
              <a:solidFill>
                <a:schemeClr val="lt1"/>
              </a:solidFill>
            </a:endParaRPr>
          </a:p>
        </p:txBody>
      </p:sp>
      <p:pic>
        <p:nvPicPr>
          <p:cNvPr descr="http://damiracle.com/wp-content/uploads/2016/05/google-analytics.png" id="929" name="Google Shape;929;p86"/>
          <p:cNvPicPr preferRelativeResize="0"/>
          <p:nvPr/>
        </p:nvPicPr>
        <p:blipFill rotWithShape="1">
          <a:blip r:embed="rId5">
            <a:alphaModFix/>
          </a:blip>
          <a:srcRect b="0" l="0" r="0" t="0"/>
          <a:stretch/>
        </p:blipFill>
        <p:spPr>
          <a:xfrm>
            <a:off x="5676807" y="4889304"/>
            <a:ext cx="4034681" cy="1968696"/>
          </a:xfrm>
          <a:prstGeom prst="rect">
            <a:avLst/>
          </a:prstGeom>
          <a:noFill/>
          <a:ln>
            <a:noFill/>
          </a:ln>
        </p:spPr>
      </p:pic>
      <p:pic>
        <p:nvPicPr>
          <p:cNvPr descr="https://upload.wikimedia.org/wikipedia/commons/3/39/Omniture.png" id="930" name="Google Shape;930;p86"/>
          <p:cNvPicPr preferRelativeResize="0"/>
          <p:nvPr/>
        </p:nvPicPr>
        <p:blipFill rotWithShape="1">
          <a:blip r:embed="rId6">
            <a:alphaModFix/>
          </a:blip>
          <a:srcRect b="0" l="0" r="0" t="0"/>
          <a:stretch/>
        </p:blipFill>
        <p:spPr>
          <a:xfrm>
            <a:off x="9264352" y="3982036"/>
            <a:ext cx="2628900" cy="819151"/>
          </a:xfrm>
          <a:prstGeom prst="rect">
            <a:avLst/>
          </a:prstGeom>
          <a:noFill/>
          <a:ln>
            <a:noFill/>
          </a:ln>
        </p:spPr>
      </p:pic>
      <p:pic>
        <p:nvPicPr>
          <p:cNvPr id="931" name="Google Shape;931;p86"/>
          <p:cNvPicPr preferRelativeResize="0"/>
          <p:nvPr/>
        </p:nvPicPr>
        <p:blipFill rotWithShape="1">
          <a:blip r:embed="rId7">
            <a:alphaModFix/>
          </a:blip>
          <a:srcRect b="0" l="0" r="0" t="0"/>
          <a:stretch/>
        </p:blipFill>
        <p:spPr>
          <a:xfrm>
            <a:off x="5666214" y="185333"/>
            <a:ext cx="6525786" cy="369407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pic>
        <p:nvPicPr>
          <p:cNvPr descr="http://blog.hdwallsource.com/wp-content/uploads/2014/11/light-gradient-wallpaper-26039-26724-hd-wallpapers.jpg.png" id="936" name="Google Shape;936;p87"/>
          <p:cNvPicPr preferRelativeResize="0"/>
          <p:nvPr/>
        </p:nvPicPr>
        <p:blipFill rotWithShape="1">
          <a:blip r:embed="rId3">
            <a:alphaModFix/>
          </a:blip>
          <a:srcRect b="9442" l="0" r="0" t="0"/>
          <a:stretch/>
        </p:blipFill>
        <p:spPr>
          <a:xfrm>
            <a:off x="0" y="-42552"/>
            <a:ext cx="12192000" cy="6900552"/>
          </a:xfrm>
          <a:prstGeom prst="rect">
            <a:avLst/>
          </a:prstGeom>
          <a:noFill/>
          <a:ln>
            <a:noFill/>
          </a:ln>
        </p:spPr>
      </p:pic>
      <p:sp>
        <p:nvSpPr>
          <p:cNvPr id="937" name="Google Shape;937;p87"/>
          <p:cNvSpPr txBox="1"/>
          <p:nvPr>
            <p:ph idx="1" type="body"/>
          </p:nvPr>
        </p:nvSpPr>
        <p:spPr>
          <a:xfrm>
            <a:off x="912299" y="2817925"/>
            <a:ext cx="1434741" cy="336130"/>
          </a:xfrm>
          <a:prstGeom prst="rect">
            <a:avLst/>
          </a:prstGeom>
          <a:noFill/>
          <a:ln>
            <a:noFill/>
          </a:ln>
        </p:spPr>
        <p:txBody>
          <a:bodyPr anchorCtr="0" anchor="t" bIns="45700" lIns="0" spcFirstLastPara="1" rIns="0" wrap="square" tIns="45700">
            <a:noAutofit/>
          </a:bodyPr>
          <a:lstStyle/>
          <a:p>
            <a:pPr indent="0" lvl="0" marL="0" rtl="0" algn="ctr">
              <a:lnSpc>
                <a:spcPct val="90000"/>
              </a:lnSpc>
              <a:spcBef>
                <a:spcPts val="0"/>
              </a:spcBef>
              <a:spcAft>
                <a:spcPts val="0"/>
              </a:spcAft>
              <a:buSzPts val="2000"/>
              <a:buNone/>
            </a:pPr>
            <a:r>
              <a:rPr lang="en-US" sz="2000">
                <a:solidFill>
                  <a:schemeClr val="dk1"/>
                </a:solidFill>
              </a:rPr>
              <a:t>Introduction</a:t>
            </a:r>
            <a:endParaRPr/>
          </a:p>
        </p:txBody>
      </p:sp>
      <p:sp>
        <p:nvSpPr>
          <p:cNvPr id="938" name="Google Shape;938;p87"/>
          <p:cNvSpPr txBox="1"/>
          <p:nvPr/>
        </p:nvSpPr>
        <p:spPr>
          <a:xfrm>
            <a:off x="3126046" y="2777278"/>
            <a:ext cx="1241762" cy="60877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Agile refresh</a:t>
            </a:r>
            <a:endParaRPr/>
          </a:p>
        </p:txBody>
      </p:sp>
      <p:sp>
        <p:nvSpPr>
          <p:cNvPr id="939" name="Google Shape;939;p87"/>
          <p:cNvSpPr txBox="1"/>
          <p:nvPr/>
        </p:nvSpPr>
        <p:spPr>
          <a:xfrm>
            <a:off x="4693290" y="2784865"/>
            <a:ext cx="2242864" cy="574682"/>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What makes a good PO/PM?</a:t>
            </a:r>
            <a:endParaRPr/>
          </a:p>
        </p:txBody>
      </p:sp>
      <p:sp>
        <p:nvSpPr>
          <p:cNvPr id="940" name="Google Shape;940;p87"/>
          <p:cNvSpPr txBox="1"/>
          <p:nvPr/>
        </p:nvSpPr>
        <p:spPr>
          <a:xfrm>
            <a:off x="5144272" y="5393053"/>
            <a:ext cx="1419581"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006DF0"/>
              </a:buClr>
              <a:buSzPts val="2000"/>
              <a:buFont typeface="Arial"/>
              <a:buNone/>
            </a:pPr>
            <a:r>
              <a:rPr b="1" lang="en-US" sz="2000">
                <a:solidFill>
                  <a:srgbClr val="006DF0"/>
                </a:solidFill>
                <a:latin typeface="Arial"/>
                <a:ea typeface="Arial"/>
                <a:cs typeface="Arial"/>
                <a:sym typeface="Arial"/>
              </a:rPr>
              <a:t>Estimation</a:t>
            </a:r>
            <a:endParaRPr/>
          </a:p>
        </p:txBody>
      </p:sp>
      <p:sp>
        <p:nvSpPr>
          <p:cNvPr id="941" name="Google Shape;941;p87"/>
          <p:cNvSpPr txBox="1"/>
          <p:nvPr/>
        </p:nvSpPr>
        <p:spPr>
          <a:xfrm>
            <a:off x="7177817" y="5393053"/>
            <a:ext cx="172819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Managing a sprint</a:t>
            </a:r>
            <a:endParaRPr/>
          </a:p>
        </p:txBody>
      </p:sp>
      <p:sp>
        <p:nvSpPr>
          <p:cNvPr id="942" name="Google Shape;942;p87"/>
          <p:cNvSpPr txBox="1"/>
          <p:nvPr/>
        </p:nvSpPr>
        <p:spPr>
          <a:xfrm>
            <a:off x="7476344" y="2758097"/>
            <a:ext cx="1351978" cy="601449"/>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vision</a:t>
            </a:r>
            <a:endParaRPr/>
          </a:p>
        </p:txBody>
      </p:sp>
      <p:sp>
        <p:nvSpPr>
          <p:cNvPr id="943" name="Google Shape;943;p87"/>
          <p:cNvSpPr txBox="1"/>
          <p:nvPr/>
        </p:nvSpPr>
        <p:spPr>
          <a:xfrm>
            <a:off x="9291763" y="2781330"/>
            <a:ext cx="1974107" cy="526298"/>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Prioritising the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backlog</a:t>
            </a:r>
            <a:endParaRPr/>
          </a:p>
        </p:txBody>
      </p:sp>
      <p:sp>
        <p:nvSpPr>
          <p:cNvPr id="944" name="Google Shape;944;p87"/>
          <p:cNvSpPr txBox="1"/>
          <p:nvPr/>
        </p:nvSpPr>
        <p:spPr>
          <a:xfrm>
            <a:off x="889364" y="5316779"/>
            <a:ext cx="1303009" cy="25583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MVP/MLP</a:t>
            </a:r>
            <a:endParaRPr/>
          </a:p>
        </p:txBody>
      </p:sp>
      <p:sp>
        <p:nvSpPr>
          <p:cNvPr id="945" name="Google Shape;945;p87"/>
          <p:cNvSpPr txBox="1"/>
          <p:nvPr/>
        </p:nvSpPr>
        <p:spPr>
          <a:xfrm>
            <a:off x="9412629" y="5393053"/>
            <a:ext cx="1579915" cy="629144"/>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roadmap</a:t>
            </a:r>
            <a:endParaRPr/>
          </a:p>
        </p:txBody>
      </p:sp>
      <p:pic>
        <p:nvPicPr>
          <p:cNvPr id="946" name="Google Shape;946;p87"/>
          <p:cNvPicPr preferRelativeResize="0"/>
          <p:nvPr/>
        </p:nvPicPr>
        <p:blipFill rotWithShape="1">
          <a:blip r:embed="rId4">
            <a:alphaModFix/>
          </a:blip>
          <a:srcRect b="0" l="0" r="0" t="0"/>
          <a:stretch/>
        </p:blipFill>
        <p:spPr>
          <a:xfrm>
            <a:off x="7665819" y="4325317"/>
            <a:ext cx="876989" cy="876989"/>
          </a:xfrm>
          <a:prstGeom prst="rect">
            <a:avLst/>
          </a:prstGeom>
          <a:noFill/>
          <a:ln>
            <a:noFill/>
          </a:ln>
        </p:spPr>
      </p:pic>
      <p:pic>
        <p:nvPicPr>
          <p:cNvPr id="947" name="Google Shape;947;p87"/>
          <p:cNvPicPr preferRelativeResize="0"/>
          <p:nvPr/>
        </p:nvPicPr>
        <p:blipFill rotWithShape="1">
          <a:blip r:embed="rId5">
            <a:alphaModFix/>
          </a:blip>
          <a:srcRect b="0" l="0" r="0" t="0"/>
          <a:stretch/>
        </p:blipFill>
        <p:spPr>
          <a:xfrm>
            <a:off x="9757409" y="4404030"/>
            <a:ext cx="861970" cy="861970"/>
          </a:xfrm>
          <a:prstGeom prst="rect">
            <a:avLst/>
          </a:prstGeom>
          <a:noFill/>
          <a:ln>
            <a:noFill/>
          </a:ln>
        </p:spPr>
      </p:pic>
      <p:sp>
        <p:nvSpPr>
          <p:cNvPr id="948" name="Google Shape;948;p87"/>
          <p:cNvSpPr txBox="1"/>
          <p:nvPr/>
        </p:nvSpPr>
        <p:spPr>
          <a:xfrm>
            <a:off x="858717" y="212874"/>
            <a:ext cx="7609150" cy="99053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lang="en-US" sz="2800" cap="none">
                <a:solidFill>
                  <a:schemeClr val="dk1"/>
                </a:solidFill>
                <a:latin typeface="Arial"/>
                <a:ea typeface="Arial"/>
                <a:cs typeface="Arial"/>
                <a:sym typeface="Arial"/>
              </a:rPr>
              <a:t>YOUR AGENDA - THE PRODUCT JOURNEY</a:t>
            </a:r>
            <a:endParaRPr/>
          </a:p>
        </p:txBody>
      </p:sp>
      <p:sp>
        <p:nvSpPr>
          <p:cNvPr id="949" name="Google Shape;949;p87"/>
          <p:cNvSpPr txBox="1"/>
          <p:nvPr/>
        </p:nvSpPr>
        <p:spPr>
          <a:xfrm>
            <a:off x="2918589" y="5393053"/>
            <a:ext cx="141045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Refinement</a:t>
            </a:r>
            <a:endParaRPr/>
          </a:p>
        </p:txBody>
      </p:sp>
      <p:pic>
        <p:nvPicPr>
          <p:cNvPr id="950" name="Google Shape;950;p87"/>
          <p:cNvPicPr preferRelativeResize="0"/>
          <p:nvPr/>
        </p:nvPicPr>
        <p:blipFill rotWithShape="1">
          <a:blip r:embed="rId6">
            <a:alphaModFix/>
          </a:blip>
          <a:srcRect b="0" l="0" r="0" t="0"/>
          <a:stretch/>
        </p:blipFill>
        <p:spPr>
          <a:xfrm>
            <a:off x="1109247" y="1632767"/>
            <a:ext cx="1084985" cy="1084985"/>
          </a:xfrm>
          <a:prstGeom prst="rect">
            <a:avLst/>
          </a:prstGeom>
          <a:noFill/>
          <a:ln>
            <a:noFill/>
          </a:ln>
        </p:spPr>
      </p:pic>
      <p:pic>
        <p:nvPicPr>
          <p:cNvPr id="951" name="Google Shape;951;p87"/>
          <p:cNvPicPr preferRelativeResize="0"/>
          <p:nvPr/>
        </p:nvPicPr>
        <p:blipFill rotWithShape="1">
          <a:blip r:embed="rId7">
            <a:alphaModFix/>
          </a:blip>
          <a:srcRect b="0" l="0" r="0" t="0"/>
          <a:stretch/>
        </p:blipFill>
        <p:spPr>
          <a:xfrm>
            <a:off x="3365093" y="1812825"/>
            <a:ext cx="805601" cy="805601"/>
          </a:xfrm>
          <a:prstGeom prst="rect">
            <a:avLst/>
          </a:prstGeom>
          <a:noFill/>
          <a:ln>
            <a:noFill/>
          </a:ln>
        </p:spPr>
      </p:pic>
      <p:pic>
        <p:nvPicPr>
          <p:cNvPr id="952" name="Google Shape;952;p87"/>
          <p:cNvPicPr preferRelativeResize="0"/>
          <p:nvPr/>
        </p:nvPicPr>
        <p:blipFill rotWithShape="1">
          <a:blip r:embed="rId8">
            <a:alphaModFix/>
          </a:blip>
          <a:srcRect b="0" l="0" r="0" t="0"/>
          <a:stretch/>
        </p:blipFill>
        <p:spPr>
          <a:xfrm>
            <a:off x="5324312" y="1672707"/>
            <a:ext cx="1129379" cy="1129379"/>
          </a:xfrm>
          <a:prstGeom prst="rect">
            <a:avLst/>
          </a:prstGeom>
          <a:noFill/>
          <a:ln>
            <a:noFill/>
          </a:ln>
        </p:spPr>
      </p:pic>
      <p:pic>
        <p:nvPicPr>
          <p:cNvPr id="953" name="Google Shape;953;p87"/>
          <p:cNvPicPr preferRelativeResize="0"/>
          <p:nvPr/>
        </p:nvPicPr>
        <p:blipFill rotWithShape="1">
          <a:blip r:embed="rId9">
            <a:alphaModFix/>
          </a:blip>
          <a:srcRect b="0" l="0" r="0" t="0"/>
          <a:stretch/>
        </p:blipFill>
        <p:spPr>
          <a:xfrm>
            <a:off x="7604264" y="1669113"/>
            <a:ext cx="1115751" cy="1115751"/>
          </a:xfrm>
          <a:prstGeom prst="rect">
            <a:avLst/>
          </a:prstGeom>
          <a:noFill/>
          <a:ln>
            <a:noFill/>
          </a:ln>
        </p:spPr>
      </p:pic>
      <p:pic>
        <p:nvPicPr>
          <p:cNvPr id="954" name="Google Shape;954;p87"/>
          <p:cNvPicPr preferRelativeResize="0"/>
          <p:nvPr/>
        </p:nvPicPr>
        <p:blipFill rotWithShape="1">
          <a:blip r:embed="rId10">
            <a:alphaModFix/>
          </a:blip>
          <a:srcRect b="0" l="0" r="0" t="0"/>
          <a:stretch/>
        </p:blipFill>
        <p:spPr>
          <a:xfrm>
            <a:off x="9792167" y="1658129"/>
            <a:ext cx="1033633" cy="1033633"/>
          </a:xfrm>
          <a:prstGeom prst="rect">
            <a:avLst/>
          </a:prstGeom>
          <a:noFill/>
          <a:ln>
            <a:noFill/>
          </a:ln>
        </p:spPr>
      </p:pic>
      <p:pic>
        <p:nvPicPr>
          <p:cNvPr id="955" name="Google Shape;955;p87"/>
          <p:cNvPicPr preferRelativeResize="0"/>
          <p:nvPr/>
        </p:nvPicPr>
        <p:blipFill rotWithShape="1">
          <a:blip r:embed="rId11">
            <a:alphaModFix/>
          </a:blip>
          <a:srcRect b="0" l="0" r="0" t="0"/>
          <a:stretch/>
        </p:blipFill>
        <p:spPr>
          <a:xfrm>
            <a:off x="1105855" y="4332273"/>
            <a:ext cx="833590" cy="833590"/>
          </a:xfrm>
          <a:prstGeom prst="rect">
            <a:avLst/>
          </a:prstGeom>
          <a:noFill/>
          <a:ln>
            <a:noFill/>
          </a:ln>
        </p:spPr>
      </p:pic>
      <p:pic>
        <p:nvPicPr>
          <p:cNvPr id="956" name="Google Shape;956;p87"/>
          <p:cNvPicPr preferRelativeResize="0"/>
          <p:nvPr/>
        </p:nvPicPr>
        <p:blipFill rotWithShape="1">
          <a:blip r:embed="rId12">
            <a:alphaModFix/>
          </a:blip>
          <a:srcRect b="0" l="0" r="0" t="0"/>
          <a:stretch/>
        </p:blipFill>
        <p:spPr>
          <a:xfrm>
            <a:off x="5381520" y="4318681"/>
            <a:ext cx="998098" cy="998098"/>
          </a:xfrm>
          <a:prstGeom prst="rect">
            <a:avLst/>
          </a:prstGeom>
          <a:noFill/>
          <a:ln>
            <a:noFill/>
          </a:ln>
        </p:spPr>
      </p:pic>
      <p:pic>
        <p:nvPicPr>
          <p:cNvPr id="957" name="Google Shape;957;p87"/>
          <p:cNvPicPr preferRelativeResize="0"/>
          <p:nvPr/>
        </p:nvPicPr>
        <p:blipFill rotWithShape="1">
          <a:blip r:embed="rId13">
            <a:alphaModFix/>
          </a:blip>
          <a:srcRect b="0" l="0" r="0" t="0"/>
          <a:stretch/>
        </p:blipFill>
        <p:spPr>
          <a:xfrm>
            <a:off x="3279594" y="4412889"/>
            <a:ext cx="890615" cy="89061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p88"/>
          <p:cNvPicPr preferRelativeResize="0"/>
          <p:nvPr/>
        </p:nvPicPr>
        <p:blipFill rotWithShape="1">
          <a:blip r:embed="rId3">
            <a:alphaModFix/>
          </a:blip>
          <a:srcRect b="0" l="0" r="0" t="0"/>
          <a:stretch/>
        </p:blipFill>
        <p:spPr>
          <a:xfrm>
            <a:off x="7042843" y="2698998"/>
            <a:ext cx="3780346" cy="3726009"/>
          </a:xfrm>
          <a:prstGeom prst="ellipse">
            <a:avLst/>
          </a:prstGeom>
          <a:noFill/>
          <a:ln>
            <a:noFill/>
          </a:ln>
        </p:spPr>
      </p:pic>
      <p:sp>
        <p:nvSpPr>
          <p:cNvPr id="964" name="Google Shape;964;p88"/>
          <p:cNvSpPr txBox="1"/>
          <p:nvPr>
            <p:ph type="title"/>
          </p:nvPr>
        </p:nvSpPr>
        <p:spPr>
          <a:xfrm>
            <a:off x="466723" y="301752"/>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ESTIMATION</a:t>
            </a:r>
            <a:endParaRPr/>
          </a:p>
        </p:txBody>
      </p:sp>
      <p:sp>
        <p:nvSpPr>
          <p:cNvPr id="965" name="Google Shape;965;p88"/>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descr="https://www.clearvision-cm.com/wp-content/uploads/2016/04/time-250x250.png" id="966" name="Google Shape;966;p88"/>
          <p:cNvPicPr preferRelativeResize="0"/>
          <p:nvPr/>
        </p:nvPicPr>
        <p:blipFill rotWithShape="1">
          <a:blip r:embed="rId4">
            <a:alphaModFix/>
          </a:blip>
          <a:srcRect b="0" l="0" r="0" t="0"/>
          <a:stretch/>
        </p:blipFill>
        <p:spPr>
          <a:xfrm>
            <a:off x="7634379" y="3212976"/>
            <a:ext cx="2597274" cy="2597274"/>
          </a:xfrm>
          <a:prstGeom prst="rect">
            <a:avLst/>
          </a:prstGeom>
          <a:noFill/>
          <a:ln>
            <a:noFill/>
          </a:ln>
        </p:spPr>
      </p:pic>
      <p:pic>
        <p:nvPicPr>
          <p:cNvPr id="967" name="Google Shape;967;p88"/>
          <p:cNvPicPr preferRelativeResize="0"/>
          <p:nvPr/>
        </p:nvPicPr>
        <p:blipFill rotWithShape="1">
          <a:blip r:embed="rId3">
            <a:alphaModFix/>
          </a:blip>
          <a:srcRect b="0" l="0" r="0" t="0"/>
          <a:stretch/>
        </p:blipFill>
        <p:spPr>
          <a:xfrm>
            <a:off x="839416" y="2756620"/>
            <a:ext cx="3780346" cy="3726009"/>
          </a:xfrm>
          <a:prstGeom prst="ellipse">
            <a:avLst/>
          </a:prstGeom>
          <a:noFill/>
          <a:ln>
            <a:noFill/>
          </a:ln>
        </p:spPr>
      </p:pic>
      <p:pic>
        <p:nvPicPr>
          <p:cNvPr descr="http://leanmath.com/blog/wp-content/uploads/2014/04/Agile.png" id="968" name="Google Shape;968;p88"/>
          <p:cNvPicPr preferRelativeResize="0"/>
          <p:nvPr/>
        </p:nvPicPr>
        <p:blipFill rotWithShape="1">
          <a:blip r:embed="rId5">
            <a:alphaModFix/>
          </a:blip>
          <a:srcRect b="0" l="0" r="0" t="0"/>
          <a:stretch/>
        </p:blipFill>
        <p:spPr>
          <a:xfrm>
            <a:off x="671560" y="3689707"/>
            <a:ext cx="4116057" cy="1811066"/>
          </a:xfrm>
          <a:prstGeom prst="rect">
            <a:avLst/>
          </a:prstGeom>
          <a:noFill/>
          <a:ln>
            <a:noFill/>
          </a:ln>
        </p:spPr>
      </p:pic>
      <p:pic>
        <p:nvPicPr>
          <p:cNvPr id="969" name="Google Shape;969;p88"/>
          <p:cNvPicPr preferRelativeResize="0"/>
          <p:nvPr/>
        </p:nvPicPr>
        <p:blipFill rotWithShape="1">
          <a:blip r:embed="rId3">
            <a:alphaModFix/>
          </a:blip>
          <a:srcRect b="0" l="0" r="0" t="0"/>
          <a:stretch/>
        </p:blipFill>
        <p:spPr>
          <a:xfrm>
            <a:off x="3877619" y="316708"/>
            <a:ext cx="3780346" cy="3726009"/>
          </a:xfrm>
          <a:prstGeom prst="ellipse">
            <a:avLst/>
          </a:prstGeom>
          <a:noFill/>
          <a:ln>
            <a:noFill/>
          </a:ln>
        </p:spPr>
      </p:pic>
      <p:pic>
        <p:nvPicPr>
          <p:cNvPr id="970" name="Google Shape;970;p88"/>
          <p:cNvPicPr preferRelativeResize="0"/>
          <p:nvPr/>
        </p:nvPicPr>
        <p:blipFill rotWithShape="1">
          <a:blip r:embed="rId6">
            <a:alphaModFix/>
          </a:blip>
          <a:srcRect b="0" l="0" r="0" t="0"/>
          <a:stretch/>
        </p:blipFill>
        <p:spPr>
          <a:xfrm>
            <a:off x="4289432" y="678340"/>
            <a:ext cx="2969634" cy="296963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9"/>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976" name="Google Shape;976;p89"/>
          <p:cNvSpPr/>
          <p:nvPr/>
        </p:nvSpPr>
        <p:spPr>
          <a:xfrm>
            <a:off x="0" y="0"/>
            <a:ext cx="5375920" cy="6858000"/>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7" name="Google Shape;977;p89"/>
          <p:cNvSpPr/>
          <p:nvPr/>
        </p:nvSpPr>
        <p:spPr>
          <a:xfrm>
            <a:off x="119336" y="139279"/>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978" name="Google Shape;978;p89"/>
          <p:cNvSpPr/>
          <p:nvPr/>
        </p:nvSpPr>
        <p:spPr>
          <a:xfrm>
            <a:off x="723898" y="1043444"/>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mins</a:t>
            </a:r>
            <a:endParaRPr/>
          </a:p>
        </p:txBody>
      </p:sp>
      <p:pic>
        <p:nvPicPr>
          <p:cNvPr id="979" name="Google Shape;979;p89"/>
          <p:cNvPicPr preferRelativeResize="0"/>
          <p:nvPr/>
        </p:nvPicPr>
        <p:blipFill rotWithShape="1">
          <a:blip r:embed="rId3">
            <a:alphaModFix/>
          </a:blip>
          <a:srcRect b="0" l="0" r="0" t="0"/>
          <a:stretch/>
        </p:blipFill>
        <p:spPr>
          <a:xfrm>
            <a:off x="263352" y="960461"/>
            <a:ext cx="452315" cy="452315"/>
          </a:xfrm>
          <a:prstGeom prst="rect">
            <a:avLst/>
          </a:prstGeom>
          <a:noFill/>
          <a:ln>
            <a:noFill/>
          </a:ln>
        </p:spPr>
      </p:pic>
      <p:sp>
        <p:nvSpPr>
          <p:cNvPr id="980" name="Google Shape;980;p89"/>
          <p:cNvSpPr txBox="1"/>
          <p:nvPr>
            <p:ph type="title"/>
          </p:nvPr>
        </p:nvSpPr>
        <p:spPr>
          <a:xfrm>
            <a:off x="263352" y="1412776"/>
            <a:ext cx="4675894" cy="5001352"/>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PLANNING POKER</a:t>
            </a:r>
            <a:br>
              <a:rPr b="0" lang="en-US" sz="4000" cap="none"/>
            </a:br>
            <a:br>
              <a:rPr b="0" lang="en-US" sz="2200" cap="none">
                <a:solidFill>
                  <a:schemeClr val="lt1"/>
                </a:solidFill>
              </a:rPr>
            </a:br>
            <a:r>
              <a:rPr b="0" lang="en-US" sz="2200" cap="none">
                <a:solidFill>
                  <a:schemeClr val="lt1"/>
                </a:solidFill>
              </a:rPr>
              <a:t>1. Select a PO from the team (everyone else is a part of the team)</a:t>
            </a:r>
            <a:br>
              <a:rPr b="0" lang="en-US" sz="2200" cap="none">
                <a:solidFill>
                  <a:schemeClr val="lt1"/>
                </a:solidFill>
              </a:rPr>
            </a:br>
            <a:r>
              <a:rPr b="0" lang="en-US" sz="2200" cap="none">
                <a:solidFill>
                  <a:schemeClr val="lt1"/>
                </a:solidFill>
              </a:rPr>
              <a:t>2. As a team, select 1 or 2 benchmark stories to help estimate the size of other stories</a:t>
            </a:r>
            <a:br>
              <a:rPr b="0" lang="en-US" sz="2200" cap="none">
                <a:solidFill>
                  <a:schemeClr val="lt1"/>
                </a:solidFill>
              </a:rPr>
            </a:br>
            <a:r>
              <a:rPr b="0" lang="en-US" sz="2200" cap="none">
                <a:solidFill>
                  <a:schemeClr val="lt1"/>
                </a:solidFill>
              </a:rPr>
              <a:t>3. </a:t>
            </a:r>
            <a:r>
              <a:rPr lang="en-US" sz="2200">
                <a:solidFill>
                  <a:schemeClr val="lt1"/>
                </a:solidFill>
              </a:rPr>
              <a:t>USE THE CARDS TO VOTE</a:t>
            </a:r>
            <a:br>
              <a:rPr b="0" lang="en-US" sz="2200" cap="none">
                <a:solidFill>
                  <a:schemeClr val="lt1"/>
                </a:solidFill>
              </a:rPr>
            </a:br>
            <a:br>
              <a:rPr b="0" lang="en-US" sz="2200" cap="none">
                <a:solidFill>
                  <a:schemeClr val="lt1"/>
                </a:solidFill>
              </a:rPr>
            </a:br>
            <a:r>
              <a:rPr lang="en-US" sz="2200" cap="none">
                <a:solidFill>
                  <a:schemeClr val="lt1"/>
                </a:solidFill>
              </a:rPr>
              <a:t>Team Hint:</a:t>
            </a:r>
            <a:br>
              <a:rPr lang="en-US" sz="2200" cap="none">
                <a:solidFill>
                  <a:schemeClr val="lt1"/>
                </a:solidFill>
              </a:rPr>
            </a:br>
            <a:r>
              <a:rPr b="0" lang="en-US" sz="2200" cap="none">
                <a:solidFill>
                  <a:schemeClr val="lt1"/>
                </a:solidFill>
              </a:rPr>
              <a:t>As a team, think of what could be involved eg. What are the fringe cases of the functionality that is being delivered? Ask yourselves as POs how it should be incorporated.</a:t>
            </a:r>
            <a:endParaRPr sz="2200">
              <a:solidFill>
                <a:schemeClr val="lt1"/>
              </a:solidFill>
            </a:endParaRPr>
          </a:p>
        </p:txBody>
      </p:sp>
      <p:pic>
        <p:nvPicPr>
          <p:cNvPr id="981" name="Google Shape;981;p89"/>
          <p:cNvPicPr preferRelativeResize="0"/>
          <p:nvPr/>
        </p:nvPicPr>
        <p:blipFill rotWithShape="1">
          <a:blip r:embed="rId4">
            <a:alphaModFix/>
          </a:blip>
          <a:srcRect b="6955" l="13338" r="1674" t="0"/>
          <a:stretch/>
        </p:blipFill>
        <p:spPr>
          <a:xfrm>
            <a:off x="5371959" y="-3051"/>
            <a:ext cx="6840760" cy="68610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pic>
        <p:nvPicPr>
          <p:cNvPr descr="http://blog.hdwallsource.com/wp-content/uploads/2014/11/light-gradient-wallpaper-26039-26724-hd-wallpapers.jpg.png" id="987" name="Google Shape;987;p90"/>
          <p:cNvPicPr preferRelativeResize="0"/>
          <p:nvPr/>
        </p:nvPicPr>
        <p:blipFill rotWithShape="1">
          <a:blip r:embed="rId3">
            <a:alphaModFix/>
          </a:blip>
          <a:srcRect b="9442" l="0" r="0" t="0"/>
          <a:stretch/>
        </p:blipFill>
        <p:spPr>
          <a:xfrm>
            <a:off x="0" y="-42552"/>
            <a:ext cx="12192000" cy="6900552"/>
          </a:xfrm>
          <a:prstGeom prst="rect">
            <a:avLst/>
          </a:prstGeom>
          <a:noFill/>
          <a:ln>
            <a:noFill/>
          </a:ln>
        </p:spPr>
      </p:pic>
      <p:sp>
        <p:nvSpPr>
          <p:cNvPr id="988" name="Google Shape;988;p90"/>
          <p:cNvSpPr txBox="1"/>
          <p:nvPr>
            <p:ph idx="1" type="body"/>
          </p:nvPr>
        </p:nvSpPr>
        <p:spPr>
          <a:xfrm>
            <a:off x="912299" y="2817925"/>
            <a:ext cx="1434741" cy="336130"/>
          </a:xfrm>
          <a:prstGeom prst="rect">
            <a:avLst/>
          </a:prstGeom>
          <a:noFill/>
          <a:ln>
            <a:noFill/>
          </a:ln>
        </p:spPr>
        <p:txBody>
          <a:bodyPr anchorCtr="0" anchor="t" bIns="45700" lIns="0" spcFirstLastPara="1" rIns="0" wrap="square" tIns="45700">
            <a:noAutofit/>
          </a:bodyPr>
          <a:lstStyle/>
          <a:p>
            <a:pPr indent="0" lvl="0" marL="0" rtl="0" algn="ctr">
              <a:lnSpc>
                <a:spcPct val="90000"/>
              </a:lnSpc>
              <a:spcBef>
                <a:spcPts val="0"/>
              </a:spcBef>
              <a:spcAft>
                <a:spcPts val="0"/>
              </a:spcAft>
              <a:buSzPts val="2000"/>
              <a:buNone/>
            </a:pPr>
            <a:r>
              <a:rPr lang="en-US" sz="2000">
                <a:solidFill>
                  <a:schemeClr val="dk1"/>
                </a:solidFill>
              </a:rPr>
              <a:t>Introduction</a:t>
            </a:r>
            <a:endParaRPr/>
          </a:p>
        </p:txBody>
      </p:sp>
      <p:sp>
        <p:nvSpPr>
          <p:cNvPr id="989" name="Google Shape;989;p90"/>
          <p:cNvSpPr txBox="1"/>
          <p:nvPr/>
        </p:nvSpPr>
        <p:spPr>
          <a:xfrm>
            <a:off x="3126046" y="2777278"/>
            <a:ext cx="1241762" cy="60877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Agile refresh</a:t>
            </a:r>
            <a:endParaRPr/>
          </a:p>
        </p:txBody>
      </p:sp>
      <p:sp>
        <p:nvSpPr>
          <p:cNvPr id="990" name="Google Shape;990;p90"/>
          <p:cNvSpPr txBox="1"/>
          <p:nvPr/>
        </p:nvSpPr>
        <p:spPr>
          <a:xfrm>
            <a:off x="4693290" y="2784865"/>
            <a:ext cx="2242864" cy="574682"/>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What makes a good PO/PM?</a:t>
            </a:r>
            <a:endParaRPr/>
          </a:p>
        </p:txBody>
      </p:sp>
      <p:sp>
        <p:nvSpPr>
          <p:cNvPr id="991" name="Google Shape;991;p90"/>
          <p:cNvSpPr txBox="1"/>
          <p:nvPr/>
        </p:nvSpPr>
        <p:spPr>
          <a:xfrm>
            <a:off x="5153694" y="5393053"/>
            <a:ext cx="126071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Estimation</a:t>
            </a:r>
            <a:endParaRPr/>
          </a:p>
        </p:txBody>
      </p:sp>
      <p:sp>
        <p:nvSpPr>
          <p:cNvPr id="992" name="Google Shape;992;p90"/>
          <p:cNvSpPr txBox="1"/>
          <p:nvPr/>
        </p:nvSpPr>
        <p:spPr>
          <a:xfrm>
            <a:off x="7167961" y="5393053"/>
            <a:ext cx="172819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006DF0"/>
              </a:buClr>
              <a:buSzPts val="2000"/>
              <a:buFont typeface="Arial"/>
              <a:buNone/>
            </a:pPr>
            <a:r>
              <a:rPr b="1" lang="en-US" sz="2000">
                <a:solidFill>
                  <a:srgbClr val="006DF0"/>
                </a:solidFill>
                <a:latin typeface="Arial"/>
                <a:ea typeface="Arial"/>
                <a:cs typeface="Arial"/>
                <a:sym typeface="Arial"/>
              </a:rPr>
              <a:t>Managing a sprint</a:t>
            </a:r>
            <a:endParaRPr/>
          </a:p>
        </p:txBody>
      </p:sp>
      <p:sp>
        <p:nvSpPr>
          <p:cNvPr id="993" name="Google Shape;993;p90"/>
          <p:cNvSpPr txBox="1"/>
          <p:nvPr/>
        </p:nvSpPr>
        <p:spPr>
          <a:xfrm>
            <a:off x="7476344" y="2758097"/>
            <a:ext cx="1351978" cy="601449"/>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vision</a:t>
            </a:r>
            <a:endParaRPr/>
          </a:p>
        </p:txBody>
      </p:sp>
      <p:sp>
        <p:nvSpPr>
          <p:cNvPr id="994" name="Google Shape;994;p90"/>
          <p:cNvSpPr txBox="1"/>
          <p:nvPr/>
        </p:nvSpPr>
        <p:spPr>
          <a:xfrm>
            <a:off x="9291763" y="2781330"/>
            <a:ext cx="1974107" cy="526298"/>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Prioritising the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backlog</a:t>
            </a:r>
            <a:endParaRPr/>
          </a:p>
        </p:txBody>
      </p:sp>
      <p:sp>
        <p:nvSpPr>
          <p:cNvPr id="995" name="Google Shape;995;p90"/>
          <p:cNvSpPr txBox="1"/>
          <p:nvPr/>
        </p:nvSpPr>
        <p:spPr>
          <a:xfrm>
            <a:off x="889364" y="5393053"/>
            <a:ext cx="1303009" cy="25583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MVP/MLP</a:t>
            </a:r>
            <a:endParaRPr/>
          </a:p>
        </p:txBody>
      </p:sp>
      <p:sp>
        <p:nvSpPr>
          <p:cNvPr id="996" name="Google Shape;996;p90"/>
          <p:cNvSpPr txBox="1"/>
          <p:nvPr/>
        </p:nvSpPr>
        <p:spPr>
          <a:xfrm>
            <a:off x="9412629" y="5393053"/>
            <a:ext cx="1579915" cy="629144"/>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roadmap</a:t>
            </a:r>
            <a:endParaRPr/>
          </a:p>
        </p:txBody>
      </p:sp>
      <p:pic>
        <p:nvPicPr>
          <p:cNvPr id="997" name="Google Shape;997;p90"/>
          <p:cNvPicPr preferRelativeResize="0"/>
          <p:nvPr/>
        </p:nvPicPr>
        <p:blipFill rotWithShape="1">
          <a:blip r:embed="rId4">
            <a:alphaModFix/>
          </a:blip>
          <a:srcRect b="0" l="0" r="0" t="0"/>
          <a:stretch/>
        </p:blipFill>
        <p:spPr>
          <a:xfrm>
            <a:off x="9706994" y="4404030"/>
            <a:ext cx="861970" cy="861970"/>
          </a:xfrm>
          <a:prstGeom prst="rect">
            <a:avLst/>
          </a:prstGeom>
          <a:noFill/>
          <a:ln>
            <a:noFill/>
          </a:ln>
        </p:spPr>
      </p:pic>
      <p:sp>
        <p:nvSpPr>
          <p:cNvPr id="998" name="Google Shape;998;p90"/>
          <p:cNvSpPr txBox="1"/>
          <p:nvPr/>
        </p:nvSpPr>
        <p:spPr>
          <a:xfrm>
            <a:off x="858717" y="212874"/>
            <a:ext cx="7609150" cy="99053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lang="en-US" sz="2800" cap="none">
                <a:solidFill>
                  <a:schemeClr val="dk1"/>
                </a:solidFill>
                <a:latin typeface="Arial"/>
                <a:ea typeface="Arial"/>
                <a:cs typeface="Arial"/>
                <a:sym typeface="Arial"/>
              </a:rPr>
              <a:t>YOUR AGENDA - THE PRODUCT JOURNEY</a:t>
            </a:r>
            <a:endParaRPr/>
          </a:p>
        </p:txBody>
      </p:sp>
      <p:sp>
        <p:nvSpPr>
          <p:cNvPr id="999" name="Google Shape;999;p90"/>
          <p:cNvSpPr txBox="1"/>
          <p:nvPr/>
        </p:nvSpPr>
        <p:spPr>
          <a:xfrm>
            <a:off x="2918589" y="5393053"/>
            <a:ext cx="141045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Refinement</a:t>
            </a:r>
            <a:endParaRPr/>
          </a:p>
        </p:txBody>
      </p:sp>
      <p:pic>
        <p:nvPicPr>
          <p:cNvPr id="1000" name="Google Shape;1000;p90"/>
          <p:cNvPicPr preferRelativeResize="0"/>
          <p:nvPr/>
        </p:nvPicPr>
        <p:blipFill rotWithShape="1">
          <a:blip r:embed="rId5">
            <a:alphaModFix/>
          </a:blip>
          <a:srcRect b="0" l="0" r="0" t="0"/>
          <a:stretch/>
        </p:blipFill>
        <p:spPr>
          <a:xfrm>
            <a:off x="1055440" y="1632767"/>
            <a:ext cx="1084985" cy="1084985"/>
          </a:xfrm>
          <a:prstGeom prst="rect">
            <a:avLst/>
          </a:prstGeom>
          <a:noFill/>
          <a:ln>
            <a:noFill/>
          </a:ln>
        </p:spPr>
      </p:pic>
      <p:pic>
        <p:nvPicPr>
          <p:cNvPr id="1001" name="Google Shape;1001;p90"/>
          <p:cNvPicPr preferRelativeResize="0"/>
          <p:nvPr/>
        </p:nvPicPr>
        <p:blipFill rotWithShape="1">
          <a:blip r:embed="rId6">
            <a:alphaModFix/>
          </a:blip>
          <a:srcRect b="0" l="0" r="0" t="0"/>
          <a:stretch/>
        </p:blipFill>
        <p:spPr>
          <a:xfrm>
            <a:off x="3311286" y="1812825"/>
            <a:ext cx="805601" cy="805601"/>
          </a:xfrm>
          <a:prstGeom prst="rect">
            <a:avLst/>
          </a:prstGeom>
          <a:noFill/>
          <a:ln>
            <a:noFill/>
          </a:ln>
        </p:spPr>
      </p:pic>
      <p:pic>
        <p:nvPicPr>
          <p:cNvPr id="1002" name="Google Shape;1002;p90"/>
          <p:cNvPicPr preferRelativeResize="0"/>
          <p:nvPr/>
        </p:nvPicPr>
        <p:blipFill rotWithShape="1">
          <a:blip r:embed="rId7">
            <a:alphaModFix/>
          </a:blip>
          <a:srcRect b="0" l="0" r="0" t="0"/>
          <a:stretch/>
        </p:blipFill>
        <p:spPr>
          <a:xfrm>
            <a:off x="5270505" y="1672707"/>
            <a:ext cx="1129379" cy="1129379"/>
          </a:xfrm>
          <a:prstGeom prst="rect">
            <a:avLst/>
          </a:prstGeom>
          <a:noFill/>
          <a:ln>
            <a:noFill/>
          </a:ln>
        </p:spPr>
      </p:pic>
      <p:pic>
        <p:nvPicPr>
          <p:cNvPr id="1003" name="Google Shape;1003;p90"/>
          <p:cNvPicPr preferRelativeResize="0"/>
          <p:nvPr/>
        </p:nvPicPr>
        <p:blipFill rotWithShape="1">
          <a:blip r:embed="rId8">
            <a:alphaModFix/>
          </a:blip>
          <a:srcRect b="0" l="0" r="0" t="0"/>
          <a:stretch/>
        </p:blipFill>
        <p:spPr>
          <a:xfrm>
            <a:off x="7550457" y="1669113"/>
            <a:ext cx="1115751" cy="1115751"/>
          </a:xfrm>
          <a:prstGeom prst="rect">
            <a:avLst/>
          </a:prstGeom>
          <a:noFill/>
          <a:ln>
            <a:noFill/>
          </a:ln>
        </p:spPr>
      </p:pic>
      <p:pic>
        <p:nvPicPr>
          <p:cNvPr id="1004" name="Google Shape;1004;p90"/>
          <p:cNvPicPr preferRelativeResize="0"/>
          <p:nvPr/>
        </p:nvPicPr>
        <p:blipFill rotWithShape="1">
          <a:blip r:embed="rId9">
            <a:alphaModFix/>
          </a:blip>
          <a:srcRect b="0" l="0" r="0" t="0"/>
          <a:stretch/>
        </p:blipFill>
        <p:spPr>
          <a:xfrm>
            <a:off x="9738360" y="1658129"/>
            <a:ext cx="1033633" cy="1033633"/>
          </a:xfrm>
          <a:prstGeom prst="rect">
            <a:avLst/>
          </a:prstGeom>
          <a:noFill/>
          <a:ln>
            <a:noFill/>
          </a:ln>
        </p:spPr>
      </p:pic>
      <p:pic>
        <p:nvPicPr>
          <p:cNvPr id="1005" name="Google Shape;1005;p90"/>
          <p:cNvPicPr preferRelativeResize="0"/>
          <p:nvPr/>
        </p:nvPicPr>
        <p:blipFill rotWithShape="1">
          <a:blip r:embed="rId10">
            <a:alphaModFix/>
          </a:blip>
          <a:srcRect b="0" l="0" r="0" t="0"/>
          <a:stretch/>
        </p:blipFill>
        <p:spPr>
          <a:xfrm>
            <a:off x="1055440" y="4332273"/>
            <a:ext cx="833590" cy="833590"/>
          </a:xfrm>
          <a:prstGeom prst="rect">
            <a:avLst/>
          </a:prstGeom>
          <a:noFill/>
          <a:ln>
            <a:noFill/>
          </a:ln>
        </p:spPr>
      </p:pic>
      <p:pic>
        <p:nvPicPr>
          <p:cNvPr id="1006" name="Google Shape;1006;p90"/>
          <p:cNvPicPr preferRelativeResize="0"/>
          <p:nvPr/>
        </p:nvPicPr>
        <p:blipFill rotWithShape="1">
          <a:blip r:embed="rId11">
            <a:alphaModFix/>
          </a:blip>
          <a:srcRect b="0" l="0" r="0" t="0"/>
          <a:stretch/>
        </p:blipFill>
        <p:spPr>
          <a:xfrm>
            <a:off x="7571872" y="4313903"/>
            <a:ext cx="944081" cy="944081"/>
          </a:xfrm>
          <a:prstGeom prst="rect">
            <a:avLst/>
          </a:prstGeom>
          <a:noFill/>
          <a:ln>
            <a:noFill/>
          </a:ln>
        </p:spPr>
      </p:pic>
      <p:pic>
        <p:nvPicPr>
          <p:cNvPr id="1007" name="Google Shape;1007;p90"/>
          <p:cNvPicPr preferRelativeResize="0"/>
          <p:nvPr/>
        </p:nvPicPr>
        <p:blipFill rotWithShape="1">
          <a:blip r:embed="rId12">
            <a:alphaModFix/>
          </a:blip>
          <a:srcRect b="0" l="0" r="0" t="0"/>
          <a:stretch/>
        </p:blipFill>
        <p:spPr>
          <a:xfrm>
            <a:off x="3229179" y="4412889"/>
            <a:ext cx="890615" cy="890615"/>
          </a:xfrm>
          <a:prstGeom prst="rect">
            <a:avLst/>
          </a:prstGeom>
          <a:noFill/>
          <a:ln>
            <a:noFill/>
          </a:ln>
        </p:spPr>
      </p:pic>
      <p:pic>
        <p:nvPicPr>
          <p:cNvPr id="1008" name="Google Shape;1008;p90"/>
          <p:cNvPicPr preferRelativeResize="0"/>
          <p:nvPr/>
        </p:nvPicPr>
        <p:blipFill rotWithShape="1">
          <a:blip r:embed="rId13">
            <a:alphaModFix/>
          </a:blip>
          <a:srcRect b="0" l="0" r="0" t="0"/>
          <a:stretch/>
        </p:blipFill>
        <p:spPr>
          <a:xfrm>
            <a:off x="5288753" y="4363442"/>
            <a:ext cx="934365" cy="9343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nvSpPr>
        <p:spPr>
          <a:xfrm>
            <a:off x="191344" y="1844824"/>
            <a:ext cx="4176464" cy="4176464"/>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lt1"/>
              </a:buClr>
              <a:buSzPts val="2800"/>
              <a:buFont typeface="Arial"/>
              <a:buNone/>
            </a:pPr>
            <a:r>
              <a:rPr b="1" lang="en-US" sz="2800" cap="none">
                <a:solidFill>
                  <a:schemeClr val="lt1"/>
                </a:solidFill>
                <a:latin typeface="Arial"/>
                <a:ea typeface="Arial"/>
                <a:cs typeface="Arial"/>
                <a:sym typeface="Arial"/>
              </a:rPr>
              <a:t>What is your favourite digital product &amp; why?</a:t>
            </a:r>
            <a:br>
              <a:rPr b="1" lang="en-US" sz="2800" cap="none">
                <a:solidFill>
                  <a:schemeClr val="lt1"/>
                </a:solidFill>
                <a:latin typeface="Arial"/>
                <a:ea typeface="Arial"/>
                <a:cs typeface="Arial"/>
                <a:sym typeface="Arial"/>
              </a:rPr>
            </a:br>
            <a:br>
              <a:rPr b="1" lang="en-US" sz="2800" cap="none">
                <a:solidFill>
                  <a:schemeClr val="lt1"/>
                </a:solidFill>
                <a:latin typeface="Arial"/>
                <a:ea typeface="Arial"/>
                <a:cs typeface="Arial"/>
                <a:sym typeface="Arial"/>
              </a:rPr>
            </a:br>
            <a:r>
              <a:rPr b="1" lang="en-US" sz="2800" cap="none">
                <a:solidFill>
                  <a:schemeClr val="lt1"/>
                </a:solidFill>
                <a:latin typeface="Arial"/>
                <a:ea typeface="Arial"/>
                <a:cs typeface="Arial"/>
                <a:sym typeface="Arial"/>
              </a:rPr>
              <a:t>Do you have PO/PM experience?</a:t>
            </a:r>
            <a:br>
              <a:rPr b="1" lang="en-US" sz="2800" cap="none">
                <a:solidFill>
                  <a:schemeClr val="lt1"/>
                </a:solidFill>
                <a:latin typeface="Arial"/>
                <a:ea typeface="Arial"/>
                <a:cs typeface="Arial"/>
                <a:sym typeface="Arial"/>
              </a:rPr>
            </a:br>
            <a:br>
              <a:rPr b="1" lang="en-US" sz="2800" cap="none">
                <a:solidFill>
                  <a:schemeClr val="lt1"/>
                </a:solidFill>
                <a:latin typeface="Arial"/>
                <a:ea typeface="Arial"/>
                <a:cs typeface="Arial"/>
                <a:sym typeface="Arial"/>
              </a:rPr>
            </a:br>
            <a:r>
              <a:rPr b="1" lang="en-US" sz="2800" cap="none">
                <a:solidFill>
                  <a:schemeClr val="lt1"/>
                </a:solidFill>
                <a:latin typeface="Arial"/>
                <a:ea typeface="Arial"/>
                <a:cs typeface="Arial"/>
                <a:sym typeface="Arial"/>
              </a:rPr>
              <a:t>What do you want to take out of today’s Product Management training?</a:t>
            </a:r>
            <a:endParaRPr/>
          </a:p>
        </p:txBody>
      </p:sp>
      <p:pic>
        <p:nvPicPr>
          <p:cNvPr descr="http://i41.tinypic.com/2d298cp.png" id="395" name="Google Shape;395;p46"/>
          <p:cNvPicPr preferRelativeResize="0"/>
          <p:nvPr/>
        </p:nvPicPr>
        <p:blipFill rotWithShape="1">
          <a:blip r:embed="rId3">
            <a:alphaModFix/>
          </a:blip>
          <a:srcRect b="0" l="0" r="0" t="0"/>
          <a:stretch/>
        </p:blipFill>
        <p:spPr>
          <a:xfrm>
            <a:off x="5735960" y="962821"/>
            <a:ext cx="5832648" cy="5353721"/>
          </a:xfrm>
          <a:prstGeom prst="rect">
            <a:avLst/>
          </a:prstGeom>
          <a:noFill/>
          <a:ln>
            <a:noFill/>
          </a:ln>
        </p:spPr>
      </p:pic>
      <p:sp>
        <p:nvSpPr>
          <p:cNvPr id="396" name="Google Shape;396;p46"/>
          <p:cNvSpPr txBox="1"/>
          <p:nvPr>
            <p:ph type="title"/>
          </p:nvPr>
        </p:nvSpPr>
        <p:spPr>
          <a:xfrm>
            <a:off x="47328" y="280766"/>
            <a:ext cx="4320480"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3600"/>
              <a:buFont typeface="Arial"/>
              <a:buNone/>
            </a:pPr>
            <a:r>
              <a:rPr lang="en-US" sz="3600"/>
              <a:t>A FEW QUESTIONS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pic>
        <p:nvPicPr>
          <p:cNvPr id="1013" name="Google Shape;1013;p91"/>
          <p:cNvPicPr preferRelativeResize="0"/>
          <p:nvPr/>
        </p:nvPicPr>
        <p:blipFill rotWithShape="1">
          <a:blip r:embed="rId3">
            <a:alphaModFix/>
          </a:blip>
          <a:srcRect b="0" l="0" r="0" t="0"/>
          <a:stretch/>
        </p:blipFill>
        <p:spPr>
          <a:xfrm>
            <a:off x="0" y="0"/>
            <a:ext cx="4511824" cy="6858000"/>
          </a:xfrm>
          <a:prstGeom prst="rect">
            <a:avLst/>
          </a:prstGeom>
          <a:noFill/>
          <a:ln>
            <a:noFill/>
          </a:ln>
        </p:spPr>
      </p:pic>
      <p:sp>
        <p:nvSpPr>
          <p:cNvPr id="1014" name="Google Shape;1014;p91"/>
          <p:cNvSpPr txBox="1"/>
          <p:nvPr>
            <p:ph type="title"/>
          </p:nvPr>
        </p:nvSpPr>
        <p:spPr>
          <a:xfrm>
            <a:off x="466723" y="301752"/>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2800"/>
              <a:buFont typeface="Arial"/>
              <a:buNone/>
            </a:pPr>
            <a:r>
              <a:rPr lang="en-US">
                <a:solidFill>
                  <a:schemeClr val="lt1"/>
                </a:solidFill>
              </a:rPr>
              <a:t>CEREMONIES</a:t>
            </a:r>
            <a:endParaRPr/>
          </a:p>
        </p:txBody>
      </p:sp>
      <p:sp>
        <p:nvSpPr>
          <p:cNvPr id="1015" name="Google Shape;1015;p91"/>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1016" name="Google Shape;1016;p91"/>
          <p:cNvSpPr txBox="1"/>
          <p:nvPr/>
        </p:nvSpPr>
        <p:spPr>
          <a:xfrm>
            <a:off x="472368" y="1627315"/>
            <a:ext cx="4675894" cy="5001352"/>
          </a:xfrm>
          <a:prstGeom prst="rect">
            <a:avLst/>
          </a:prstGeom>
          <a:noFill/>
          <a:ln>
            <a:noFill/>
          </a:ln>
        </p:spPr>
        <p:txBody>
          <a:bodyPr anchorCtr="0" anchor="t" bIns="45700" lIns="0" spcFirstLastPara="1" rIns="0" wrap="square" tIns="45700">
            <a:noAutofit/>
          </a:bodyPr>
          <a:lstStyle/>
          <a:p>
            <a:pPr indent="-457200" lvl="0" marL="457200" marR="0" rtl="0" algn="l">
              <a:lnSpc>
                <a:spcPct val="90000"/>
              </a:lnSpc>
              <a:spcBef>
                <a:spcPts val="0"/>
              </a:spcBef>
              <a:spcAft>
                <a:spcPts val="0"/>
              </a:spcAft>
              <a:buClr>
                <a:schemeClr val="lt1"/>
              </a:buClr>
              <a:buSzPts val="2200"/>
              <a:buFont typeface="Arial"/>
              <a:buChar char="•"/>
            </a:pPr>
            <a:r>
              <a:rPr b="1" lang="en-US" sz="2200" cap="none">
                <a:solidFill>
                  <a:schemeClr val="lt1"/>
                </a:solidFill>
                <a:latin typeface="Arial"/>
                <a:ea typeface="Arial"/>
                <a:cs typeface="Arial"/>
                <a:sym typeface="Arial"/>
              </a:rPr>
              <a:t>Daily scrum</a:t>
            </a:r>
            <a:endParaRPr/>
          </a:p>
          <a:p>
            <a:pPr indent="-279400" lvl="0" marL="457200" marR="0" rtl="0" algn="l">
              <a:lnSpc>
                <a:spcPct val="90000"/>
              </a:lnSpc>
              <a:spcBef>
                <a:spcPts val="0"/>
              </a:spcBef>
              <a:spcAft>
                <a:spcPts val="0"/>
              </a:spcAft>
              <a:buClr>
                <a:schemeClr val="dk1"/>
              </a:buClr>
              <a:buSzPts val="2800"/>
              <a:buFont typeface="Arial"/>
              <a:buNone/>
            </a:pPr>
            <a:r>
              <a:t/>
            </a:r>
            <a:endParaRPr b="1" sz="2800" cap="none">
              <a:solidFill>
                <a:schemeClr val="lt1"/>
              </a:solidFill>
              <a:latin typeface="Arial"/>
              <a:ea typeface="Arial"/>
              <a:cs typeface="Arial"/>
              <a:sym typeface="Arial"/>
            </a:endParaRPr>
          </a:p>
          <a:p>
            <a:pPr indent="-457200" lvl="0" marL="457200" marR="0" rtl="0" algn="l">
              <a:lnSpc>
                <a:spcPct val="90000"/>
              </a:lnSpc>
              <a:spcBef>
                <a:spcPts val="0"/>
              </a:spcBef>
              <a:spcAft>
                <a:spcPts val="0"/>
              </a:spcAft>
              <a:buClr>
                <a:schemeClr val="lt1"/>
              </a:buClr>
              <a:buSzPts val="2200"/>
              <a:buFont typeface="Arial"/>
              <a:buChar char="•"/>
            </a:pPr>
            <a:r>
              <a:rPr b="1" lang="en-US" sz="2200" cap="none">
                <a:solidFill>
                  <a:schemeClr val="lt1"/>
                </a:solidFill>
                <a:latin typeface="Arial"/>
                <a:ea typeface="Arial"/>
                <a:cs typeface="Arial"/>
                <a:sym typeface="Arial"/>
              </a:rPr>
              <a:t>Sprint review</a:t>
            </a:r>
            <a:endParaRPr/>
          </a:p>
          <a:p>
            <a:pPr indent="-317500" lvl="0" marL="457200" marR="0" rtl="0" algn="l">
              <a:lnSpc>
                <a:spcPct val="90000"/>
              </a:lnSpc>
              <a:spcBef>
                <a:spcPts val="0"/>
              </a:spcBef>
              <a:spcAft>
                <a:spcPts val="0"/>
              </a:spcAft>
              <a:buClr>
                <a:schemeClr val="dk1"/>
              </a:buClr>
              <a:buSzPts val="2200"/>
              <a:buFont typeface="Arial"/>
              <a:buNone/>
            </a:pPr>
            <a:r>
              <a:t/>
            </a:r>
            <a:endParaRPr b="1" sz="2200" cap="none">
              <a:solidFill>
                <a:schemeClr val="lt1"/>
              </a:solidFill>
              <a:latin typeface="Arial"/>
              <a:ea typeface="Arial"/>
              <a:cs typeface="Arial"/>
              <a:sym typeface="Arial"/>
            </a:endParaRPr>
          </a:p>
          <a:p>
            <a:pPr indent="-457200" lvl="0" marL="457200" marR="0" rtl="0" algn="l">
              <a:lnSpc>
                <a:spcPct val="90000"/>
              </a:lnSpc>
              <a:spcBef>
                <a:spcPts val="0"/>
              </a:spcBef>
              <a:spcAft>
                <a:spcPts val="0"/>
              </a:spcAft>
              <a:buClr>
                <a:schemeClr val="lt1"/>
              </a:buClr>
              <a:buSzPts val="2200"/>
              <a:buFont typeface="Arial"/>
              <a:buChar char="•"/>
            </a:pPr>
            <a:r>
              <a:rPr b="1" lang="en-US" sz="2200" cap="none">
                <a:solidFill>
                  <a:schemeClr val="lt1"/>
                </a:solidFill>
                <a:latin typeface="Arial"/>
                <a:ea typeface="Arial"/>
                <a:cs typeface="Arial"/>
                <a:sym typeface="Arial"/>
              </a:rPr>
              <a:t>Sprint retrospective</a:t>
            </a:r>
            <a:endParaRPr/>
          </a:p>
          <a:p>
            <a:pPr indent="0" lvl="0" marL="0" marR="0" rtl="0" algn="l">
              <a:lnSpc>
                <a:spcPct val="90000"/>
              </a:lnSpc>
              <a:spcBef>
                <a:spcPts val="0"/>
              </a:spcBef>
              <a:spcAft>
                <a:spcPts val="0"/>
              </a:spcAft>
              <a:buClr>
                <a:schemeClr val="dk1"/>
              </a:buClr>
              <a:buSzPts val="2200"/>
              <a:buFont typeface="Arial"/>
              <a:buNone/>
            </a:pPr>
            <a:r>
              <a:t/>
            </a:r>
            <a:endParaRPr b="1" sz="2200" cap="none">
              <a:solidFill>
                <a:schemeClr val="lt1"/>
              </a:solidFill>
              <a:latin typeface="Arial"/>
              <a:ea typeface="Arial"/>
              <a:cs typeface="Arial"/>
              <a:sym typeface="Arial"/>
            </a:endParaRPr>
          </a:p>
          <a:p>
            <a:pPr indent="-457200" lvl="0" marL="457200" marR="0" rtl="0" algn="l">
              <a:lnSpc>
                <a:spcPct val="90000"/>
              </a:lnSpc>
              <a:spcBef>
                <a:spcPts val="0"/>
              </a:spcBef>
              <a:spcAft>
                <a:spcPts val="0"/>
              </a:spcAft>
              <a:buClr>
                <a:schemeClr val="lt1"/>
              </a:buClr>
              <a:buSzPts val="2200"/>
              <a:buFont typeface="Arial"/>
              <a:buChar char="•"/>
            </a:pPr>
            <a:r>
              <a:rPr b="1" lang="en-US" sz="2200" cap="none">
                <a:solidFill>
                  <a:schemeClr val="lt1"/>
                </a:solidFill>
                <a:latin typeface="Arial"/>
                <a:ea typeface="Arial"/>
                <a:cs typeface="Arial"/>
                <a:sym typeface="Arial"/>
              </a:rPr>
              <a:t>Sprint planning</a:t>
            </a:r>
            <a:endParaRPr/>
          </a:p>
        </p:txBody>
      </p:sp>
      <p:pic>
        <p:nvPicPr>
          <p:cNvPr descr="http://emotional-intelligence-eq.co.uk/wp-content/uploads/2016/04/meeting.jpg" id="1017" name="Google Shape;1017;p91"/>
          <p:cNvPicPr preferRelativeResize="0"/>
          <p:nvPr/>
        </p:nvPicPr>
        <p:blipFill rotWithShape="1">
          <a:blip r:embed="rId4">
            <a:alphaModFix/>
          </a:blip>
          <a:srcRect b="0" l="0" r="23042" t="0"/>
          <a:stretch/>
        </p:blipFill>
        <p:spPr>
          <a:xfrm>
            <a:off x="4511825" y="173676"/>
            <a:ext cx="7680176" cy="665529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92"/>
          <p:cNvSpPr txBox="1"/>
          <p:nvPr>
            <p:ph type="title"/>
          </p:nvPr>
        </p:nvSpPr>
        <p:spPr>
          <a:xfrm>
            <a:off x="466723" y="301752"/>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BURNDOWN CHARTS</a:t>
            </a:r>
            <a:endParaRPr/>
          </a:p>
        </p:txBody>
      </p:sp>
      <p:pic>
        <p:nvPicPr>
          <p:cNvPr descr="http://blog.caplin.com/wp-content/uploads/fig22.png" id="1024" name="Google Shape;1024;p92"/>
          <p:cNvPicPr preferRelativeResize="0"/>
          <p:nvPr/>
        </p:nvPicPr>
        <p:blipFill rotWithShape="1">
          <a:blip r:embed="rId3">
            <a:alphaModFix/>
          </a:blip>
          <a:srcRect b="0" l="0" r="0" t="0"/>
          <a:stretch/>
        </p:blipFill>
        <p:spPr>
          <a:xfrm>
            <a:off x="2567607" y="1268760"/>
            <a:ext cx="7230193" cy="52970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93"/>
          <p:cNvSpPr txBox="1"/>
          <p:nvPr>
            <p:ph type="title"/>
          </p:nvPr>
        </p:nvSpPr>
        <p:spPr>
          <a:xfrm>
            <a:off x="466723" y="301752"/>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RELEASE MANAGEMENT</a:t>
            </a:r>
            <a:endParaRPr/>
          </a:p>
        </p:txBody>
      </p:sp>
      <p:sp>
        <p:nvSpPr>
          <p:cNvPr id="1030" name="Google Shape;1030;p93"/>
          <p:cNvSpPr/>
          <p:nvPr/>
        </p:nvSpPr>
        <p:spPr>
          <a:xfrm>
            <a:off x="983432" y="2646462"/>
            <a:ext cx="1368152" cy="648072"/>
          </a:xfrm>
          <a:prstGeom prst="roundRect">
            <a:avLst>
              <a:gd fmla="val 16667" name="adj"/>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Code done</a:t>
            </a:r>
            <a:endParaRPr/>
          </a:p>
        </p:txBody>
      </p:sp>
      <p:sp>
        <p:nvSpPr>
          <p:cNvPr id="1031" name="Google Shape;1031;p93"/>
          <p:cNvSpPr/>
          <p:nvPr/>
        </p:nvSpPr>
        <p:spPr>
          <a:xfrm>
            <a:off x="3071664" y="2646462"/>
            <a:ext cx="1368152" cy="648072"/>
          </a:xfrm>
          <a:prstGeom prst="roundRect">
            <a:avLst>
              <a:gd fmla="val 16667" name="adj"/>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Unit tests</a:t>
            </a:r>
            <a:endParaRPr/>
          </a:p>
        </p:txBody>
      </p:sp>
      <p:sp>
        <p:nvSpPr>
          <p:cNvPr id="1032" name="Google Shape;1032;p93"/>
          <p:cNvSpPr/>
          <p:nvPr/>
        </p:nvSpPr>
        <p:spPr>
          <a:xfrm>
            <a:off x="5015880" y="2646462"/>
            <a:ext cx="1368152" cy="648072"/>
          </a:xfrm>
          <a:prstGeom prst="roundRect">
            <a:avLst>
              <a:gd fmla="val 16667" name="adj"/>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Integrate</a:t>
            </a:r>
            <a:endParaRPr/>
          </a:p>
        </p:txBody>
      </p:sp>
      <p:sp>
        <p:nvSpPr>
          <p:cNvPr id="1033" name="Google Shape;1033;p93"/>
          <p:cNvSpPr/>
          <p:nvPr/>
        </p:nvSpPr>
        <p:spPr>
          <a:xfrm>
            <a:off x="7008864" y="2628950"/>
            <a:ext cx="1512168" cy="648072"/>
          </a:xfrm>
          <a:prstGeom prst="roundRect">
            <a:avLst>
              <a:gd fmla="val 16667" name="adj"/>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Acceptance test</a:t>
            </a:r>
            <a:endParaRPr/>
          </a:p>
        </p:txBody>
      </p:sp>
      <p:sp>
        <p:nvSpPr>
          <p:cNvPr id="1034" name="Google Shape;1034;p93"/>
          <p:cNvSpPr/>
          <p:nvPr/>
        </p:nvSpPr>
        <p:spPr>
          <a:xfrm>
            <a:off x="9108641" y="2628950"/>
            <a:ext cx="1512168" cy="648072"/>
          </a:xfrm>
          <a:prstGeom prst="roundRect">
            <a:avLst>
              <a:gd fmla="val 16667" name="adj"/>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Deploy to production</a:t>
            </a:r>
            <a:endParaRPr/>
          </a:p>
        </p:txBody>
      </p:sp>
      <p:sp>
        <p:nvSpPr>
          <p:cNvPr id="1035" name="Google Shape;1035;p93"/>
          <p:cNvSpPr/>
          <p:nvPr/>
        </p:nvSpPr>
        <p:spPr>
          <a:xfrm>
            <a:off x="1032200" y="4717182"/>
            <a:ext cx="1368152" cy="648072"/>
          </a:xfrm>
          <a:prstGeom prst="roundRect">
            <a:avLst>
              <a:gd fmla="val 16667" name="adj"/>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Code done</a:t>
            </a:r>
            <a:endParaRPr/>
          </a:p>
        </p:txBody>
      </p:sp>
      <p:sp>
        <p:nvSpPr>
          <p:cNvPr id="1036" name="Google Shape;1036;p93"/>
          <p:cNvSpPr/>
          <p:nvPr/>
        </p:nvSpPr>
        <p:spPr>
          <a:xfrm>
            <a:off x="3132624" y="4717182"/>
            <a:ext cx="1368152" cy="648072"/>
          </a:xfrm>
          <a:prstGeom prst="roundRect">
            <a:avLst>
              <a:gd fmla="val 16667" name="adj"/>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Unit tests</a:t>
            </a:r>
            <a:endParaRPr/>
          </a:p>
        </p:txBody>
      </p:sp>
      <p:sp>
        <p:nvSpPr>
          <p:cNvPr id="1037" name="Google Shape;1037;p93"/>
          <p:cNvSpPr/>
          <p:nvPr/>
        </p:nvSpPr>
        <p:spPr>
          <a:xfrm>
            <a:off x="5087888" y="4717182"/>
            <a:ext cx="1368152" cy="648072"/>
          </a:xfrm>
          <a:prstGeom prst="roundRect">
            <a:avLst>
              <a:gd fmla="val 16667" name="adj"/>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Integrate</a:t>
            </a:r>
            <a:endParaRPr/>
          </a:p>
        </p:txBody>
      </p:sp>
      <p:sp>
        <p:nvSpPr>
          <p:cNvPr id="1038" name="Google Shape;1038;p93"/>
          <p:cNvSpPr/>
          <p:nvPr/>
        </p:nvSpPr>
        <p:spPr>
          <a:xfrm>
            <a:off x="7033248" y="4699670"/>
            <a:ext cx="1512168" cy="648072"/>
          </a:xfrm>
          <a:prstGeom prst="roundRect">
            <a:avLst>
              <a:gd fmla="val 16667" name="adj"/>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Acceptance test</a:t>
            </a:r>
            <a:endParaRPr/>
          </a:p>
        </p:txBody>
      </p:sp>
      <p:sp>
        <p:nvSpPr>
          <p:cNvPr id="1039" name="Google Shape;1039;p93"/>
          <p:cNvSpPr/>
          <p:nvPr/>
        </p:nvSpPr>
        <p:spPr>
          <a:xfrm>
            <a:off x="9228920" y="4699670"/>
            <a:ext cx="1512168" cy="648072"/>
          </a:xfrm>
          <a:prstGeom prst="roundRect">
            <a:avLst>
              <a:gd fmla="val 16667" name="adj"/>
            </a:avLst>
          </a:prstGeom>
          <a:solidFill>
            <a:schemeClr val="accent1"/>
          </a:solidFill>
          <a:ln cap="flat" cmpd="sng" w="12700">
            <a:solidFill>
              <a:srgbClr val="00407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Deploy to production</a:t>
            </a:r>
            <a:endParaRPr/>
          </a:p>
        </p:txBody>
      </p:sp>
      <p:sp>
        <p:nvSpPr>
          <p:cNvPr id="1040" name="Google Shape;1040;p93"/>
          <p:cNvSpPr txBox="1"/>
          <p:nvPr/>
        </p:nvSpPr>
        <p:spPr>
          <a:xfrm>
            <a:off x="4439816" y="1484784"/>
            <a:ext cx="2486389" cy="751510"/>
          </a:xfrm>
          <a:prstGeom prst="rect">
            <a:avLst/>
          </a:prstGeom>
          <a:no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rgbClr val="0059AB"/>
              </a:buClr>
              <a:buSzPts val="2000"/>
              <a:buFont typeface="Arial"/>
              <a:buNone/>
            </a:pPr>
            <a:r>
              <a:rPr b="1" lang="en-US" sz="2000" cap="none">
                <a:solidFill>
                  <a:srgbClr val="0059AB"/>
                </a:solidFill>
                <a:latin typeface="Arial"/>
                <a:ea typeface="Arial"/>
                <a:cs typeface="Arial"/>
                <a:sym typeface="Arial"/>
              </a:rPr>
              <a:t>Continuous Delivery</a:t>
            </a:r>
            <a:endParaRPr b="1" sz="2000" cap="none">
              <a:solidFill>
                <a:srgbClr val="0059AB"/>
              </a:solidFill>
              <a:latin typeface="Arial"/>
              <a:ea typeface="Arial"/>
              <a:cs typeface="Arial"/>
              <a:sym typeface="Arial"/>
            </a:endParaRPr>
          </a:p>
        </p:txBody>
      </p:sp>
      <p:sp>
        <p:nvSpPr>
          <p:cNvPr id="1041" name="Google Shape;1041;p93"/>
          <p:cNvSpPr txBox="1"/>
          <p:nvPr/>
        </p:nvSpPr>
        <p:spPr>
          <a:xfrm>
            <a:off x="4374651" y="3793511"/>
            <a:ext cx="3161509" cy="635639"/>
          </a:xfrm>
          <a:prstGeom prst="rect">
            <a:avLst/>
          </a:prstGeom>
          <a:noFill/>
          <a:ln>
            <a:noFill/>
          </a:ln>
        </p:spPr>
        <p:txBody>
          <a:bodyPr anchorCtr="0" anchor="ctr" bIns="45700" lIns="0" spcFirstLastPara="1" rIns="0" wrap="square" tIns="45700">
            <a:noAutofit/>
          </a:bodyPr>
          <a:lstStyle/>
          <a:p>
            <a:pPr indent="0" lvl="0" marL="0" marR="0" rtl="0" algn="ctr">
              <a:lnSpc>
                <a:spcPct val="90000"/>
              </a:lnSpc>
              <a:spcBef>
                <a:spcPts val="0"/>
              </a:spcBef>
              <a:spcAft>
                <a:spcPts val="0"/>
              </a:spcAft>
              <a:buClr>
                <a:srgbClr val="0059AB"/>
              </a:buClr>
              <a:buSzPts val="2000"/>
              <a:buFont typeface="Arial"/>
              <a:buNone/>
            </a:pPr>
            <a:r>
              <a:rPr b="1" lang="en-US" sz="2000" cap="none">
                <a:solidFill>
                  <a:srgbClr val="0059AB"/>
                </a:solidFill>
                <a:latin typeface="Arial"/>
                <a:ea typeface="Arial"/>
                <a:cs typeface="Arial"/>
                <a:sym typeface="Arial"/>
              </a:rPr>
              <a:t>Continuous Deployment</a:t>
            </a:r>
            <a:endParaRPr/>
          </a:p>
        </p:txBody>
      </p:sp>
      <p:sp>
        <p:nvSpPr>
          <p:cNvPr id="1042" name="Google Shape;1042;p93"/>
          <p:cNvSpPr/>
          <p:nvPr/>
        </p:nvSpPr>
        <p:spPr>
          <a:xfrm rot="-318295">
            <a:off x="2495600" y="2854483"/>
            <a:ext cx="456432" cy="341548"/>
          </a:xfrm>
          <a:prstGeom prst="right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3" name="Google Shape;1043;p93"/>
          <p:cNvSpPr/>
          <p:nvPr/>
        </p:nvSpPr>
        <p:spPr>
          <a:xfrm rot="-837475">
            <a:off x="2543224" y="4897774"/>
            <a:ext cx="456432" cy="341548"/>
          </a:xfrm>
          <a:prstGeom prst="right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4" name="Google Shape;1044;p93"/>
          <p:cNvSpPr/>
          <p:nvPr/>
        </p:nvSpPr>
        <p:spPr>
          <a:xfrm rot="594822">
            <a:off x="4570496" y="4861198"/>
            <a:ext cx="456432" cy="341548"/>
          </a:xfrm>
          <a:prstGeom prst="right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5" name="Google Shape;1045;p93"/>
          <p:cNvSpPr/>
          <p:nvPr/>
        </p:nvSpPr>
        <p:spPr>
          <a:xfrm rot="-726780">
            <a:off x="6515856" y="4861198"/>
            <a:ext cx="456432" cy="341548"/>
          </a:xfrm>
          <a:prstGeom prst="right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6" name="Google Shape;1046;p93"/>
          <p:cNvSpPr/>
          <p:nvPr/>
        </p:nvSpPr>
        <p:spPr>
          <a:xfrm rot="690289">
            <a:off x="8651712" y="4879690"/>
            <a:ext cx="456432" cy="341548"/>
          </a:xfrm>
          <a:prstGeom prst="right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7" name="Google Shape;1047;p93"/>
          <p:cNvSpPr/>
          <p:nvPr/>
        </p:nvSpPr>
        <p:spPr>
          <a:xfrm rot="548260">
            <a:off x="8579704" y="2797350"/>
            <a:ext cx="456432" cy="341548"/>
          </a:xfrm>
          <a:prstGeom prst="right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8" name="Google Shape;1048;p93"/>
          <p:cNvSpPr/>
          <p:nvPr/>
        </p:nvSpPr>
        <p:spPr>
          <a:xfrm rot="-418606">
            <a:off x="6468232" y="2791458"/>
            <a:ext cx="456432" cy="341548"/>
          </a:xfrm>
          <a:prstGeom prst="right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9" name="Google Shape;1049;p93"/>
          <p:cNvSpPr/>
          <p:nvPr/>
        </p:nvSpPr>
        <p:spPr>
          <a:xfrm rot="283018">
            <a:off x="4487440" y="2791458"/>
            <a:ext cx="456432" cy="341548"/>
          </a:xfrm>
          <a:prstGeom prst="rightArrow">
            <a:avLst>
              <a:gd fmla="val 50000" name="adj1"/>
              <a:gd fmla="val 50000"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0" name="Google Shape;1050;p93"/>
          <p:cNvSpPr txBox="1"/>
          <p:nvPr/>
        </p:nvSpPr>
        <p:spPr>
          <a:xfrm>
            <a:off x="2152027" y="3326460"/>
            <a:ext cx="1063653" cy="3361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5AAA"/>
              </a:buClr>
              <a:buSzPts val="1800"/>
              <a:buFont typeface="Arial"/>
              <a:buNone/>
            </a:pPr>
            <a:r>
              <a:rPr b="0" lang="en-US" sz="1800">
                <a:solidFill>
                  <a:schemeClr val="dk1"/>
                </a:solidFill>
                <a:latin typeface="Arial"/>
                <a:ea typeface="Arial"/>
                <a:cs typeface="Arial"/>
                <a:sym typeface="Arial"/>
              </a:rPr>
              <a:t>Auto</a:t>
            </a:r>
            <a:endParaRPr b="0" sz="2000">
              <a:solidFill>
                <a:schemeClr val="dk1"/>
              </a:solidFill>
              <a:latin typeface="Arial"/>
              <a:ea typeface="Arial"/>
              <a:cs typeface="Arial"/>
              <a:sym typeface="Arial"/>
            </a:endParaRPr>
          </a:p>
        </p:txBody>
      </p:sp>
      <p:sp>
        <p:nvSpPr>
          <p:cNvPr id="1051" name="Google Shape;1051;p93"/>
          <p:cNvSpPr txBox="1"/>
          <p:nvPr/>
        </p:nvSpPr>
        <p:spPr>
          <a:xfrm>
            <a:off x="4187216" y="3302550"/>
            <a:ext cx="1063653" cy="3361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5AAA"/>
              </a:buClr>
              <a:buSzPts val="1800"/>
              <a:buFont typeface="Arial"/>
              <a:buNone/>
            </a:pPr>
            <a:r>
              <a:rPr b="0" lang="en-US" sz="1800">
                <a:solidFill>
                  <a:schemeClr val="dk1"/>
                </a:solidFill>
                <a:latin typeface="Arial"/>
                <a:ea typeface="Arial"/>
                <a:cs typeface="Arial"/>
                <a:sym typeface="Arial"/>
              </a:rPr>
              <a:t>Auto</a:t>
            </a:r>
            <a:endParaRPr b="0" sz="2000">
              <a:solidFill>
                <a:schemeClr val="dk1"/>
              </a:solidFill>
              <a:latin typeface="Arial"/>
              <a:ea typeface="Arial"/>
              <a:cs typeface="Arial"/>
              <a:sym typeface="Arial"/>
            </a:endParaRPr>
          </a:p>
        </p:txBody>
      </p:sp>
      <p:sp>
        <p:nvSpPr>
          <p:cNvPr id="1052" name="Google Shape;1052;p93"/>
          <p:cNvSpPr txBox="1"/>
          <p:nvPr/>
        </p:nvSpPr>
        <p:spPr>
          <a:xfrm>
            <a:off x="6207715" y="3252164"/>
            <a:ext cx="1063653" cy="3361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5AAA"/>
              </a:buClr>
              <a:buSzPts val="1800"/>
              <a:buFont typeface="Arial"/>
              <a:buNone/>
            </a:pPr>
            <a:r>
              <a:rPr b="0" lang="en-US" sz="1800">
                <a:solidFill>
                  <a:schemeClr val="dk1"/>
                </a:solidFill>
                <a:latin typeface="Arial"/>
                <a:ea typeface="Arial"/>
                <a:cs typeface="Arial"/>
                <a:sym typeface="Arial"/>
              </a:rPr>
              <a:t>Auto</a:t>
            </a:r>
            <a:endParaRPr b="0" sz="2000">
              <a:solidFill>
                <a:schemeClr val="dk1"/>
              </a:solidFill>
              <a:latin typeface="Arial"/>
              <a:ea typeface="Arial"/>
              <a:cs typeface="Arial"/>
              <a:sym typeface="Arial"/>
            </a:endParaRPr>
          </a:p>
        </p:txBody>
      </p:sp>
      <p:sp>
        <p:nvSpPr>
          <p:cNvPr id="1053" name="Google Shape;1053;p93"/>
          <p:cNvSpPr txBox="1"/>
          <p:nvPr/>
        </p:nvSpPr>
        <p:spPr>
          <a:xfrm>
            <a:off x="8328248" y="3278166"/>
            <a:ext cx="1063653" cy="3361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5AAA"/>
              </a:buClr>
              <a:buSzPts val="1800"/>
              <a:buFont typeface="Arial"/>
              <a:buNone/>
            </a:pPr>
            <a:r>
              <a:rPr b="0" lang="en-US" sz="1800">
                <a:solidFill>
                  <a:schemeClr val="dk1"/>
                </a:solidFill>
                <a:latin typeface="Arial"/>
                <a:ea typeface="Arial"/>
                <a:cs typeface="Arial"/>
                <a:sym typeface="Arial"/>
              </a:rPr>
              <a:t>Manual</a:t>
            </a:r>
            <a:endParaRPr b="0" sz="2000">
              <a:solidFill>
                <a:schemeClr val="dk1"/>
              </a:solidFill>
              <a:latin typeface="Arial"/>
              <a:ea typeface="Arial"/>
              <a:cs typeface="Arial"/>
              <a:sym typeface="Arial"/>
            </a:endParaRPr>
          </a:p>
        </p:txBody>
      </p:sp>
      <p:sp>
        <p:nvSpPr>
          <p:cNvPr id="1054" name="Google Shape;1054;p93"/>
          <p:cNvSpPr txBox="1"/>
          <p:nvPr/>
        </p:nvSpPr>
        <p:spPr>
          <a:xfrm>
            <a:off x="2156302" y="5389164"/>
            <a:ext cx="1063653" cy="3361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5AAA"/>
              </a:buClr>
              <a:buSzPts val="1800"/>
              <a:buFont typeface="Arial"/>
              <a:buNone/>
            </a:pPr>
            <a:r>
              <a:rPr b="0" lang="en-US" sz="1800">
                <a:solidFill>
                  <a:schemeClr val="dk1"/>
                </a:solidFill>
                <a:latin typeface="Arial"/>
                <a:ea typeface="Arial"/>
                <a:cs typeface="Arial"/>
                <a:sym typeface="Arial"/>
              </a:rPr>
              <a:t>Auto</a:t>
            </a:r>
            <a:endParaRPr b="0" sz="2000">
              <a:solidFill>
                <a:schemeClr val="dk1"/>
              </a:solidFill>
              <a:latin typeface="Arial"/>
              <a:ea typeface="Arial"/>
              <a:cs typeface="Arial"/>
              <a:sym typeface="Arial"/>
            </a:endParaRPr>
          </a:p>
        </p:txBody>
      </p:sp>
      <p:sp>
        <p:nvSpPr>
          <p:cNvPr id="1055" name="Google Shape;1055;p93"/>
          <p:cNvSpPr txBox="1"/>
          <p:nvPr/>
        </p:nvSpPr>
        <p:spPr>
          <a:xfrm>
            <a:off x="4191491" y="5365254"/>
            <a:ext cx="1063653" cy="3361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5AAA"/>
              </a:buClr>
              <a:buSzPts val="1800"/>
              <a:buFont typeface="Arial"/>
              <a:buNone/>
            </a:pPr>
            <a:r>
              <a:rPr b="0" lang="en-US" sz="1800">
                <a:solidFill>
                  <a:schemeClr val="dk1"/>
                </a:solidFill>
                <a:latin typeface="Arial"/>
                <a:ea typeface="Arial"/>
                <a:cs typeface="Arial"/>
                <a:sym typeface="Arial"/>
              </a:rPr>
              <a:t>Auto</a:t>
            </a:r>
            <a:endParaRPr b="0" sz="2000">
              <a:solidFill>
                <a:schemeClr val="dk1"/>
              </a:solidFill>
              <a:latin typeface="Arial"/>
              <a:ea typeface="Arial"/>
              <a:cs typeface="Arial"/>
              <a:sym typeface="Arial"/>
            </a:endParaRPr>
          </a:p>
        </p:txBody>
      </p:sp>
      <p:sp>
        <p:nvSpPr>
          <p:cNvPr id="1056" name="Google Shape;1056;p93"/>
          <p:cNvSpPr txBox="1"/>
          <p:nvPr/>
        </p:nvSpPr>
        <p:spPr>
          <a:xfrm>
            <a:off x="6211990" y="5351444"/>
            <a:ext cx="1063653" cy="3361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5AAA"/>
              </a:buClr>
              <a:buSzPts val="1800"/>
              <a:buFont typeface="Arial"/>
              <a:buNone/>
            </a:pPr>
            <a:r>
              <a:rPr b="0" lang="en-US" sz="1800">
                <a:solidFill>
                  <a:schemeClr val="dk1"/>
                </a:solidFill>
                <a:latin typeface="Arial"/>
                <a:ea typeface="Arial"/>
                <a:cs typeface="Arial"/>
                <a:sym typeface="Arial"/>
              </a:rPr>
              <a:t>Auto</a:t>
            </a:r>
            <a:endParaRPr b="0" sz="2000">
              <a:solidFill>
                <a:schemeClr val="dk1"/>
              </a:solidFill>
              <a:latin typeface="Arial"/>
              <a:ea typeface="Arial"/>
              <a:cs typeface="Arial"/>
              <a:sym typeface="Arial"/>
            </a:endParaRPr>
          </a:p>
        </p:txBody>
      </p:sp>
      <p:sp>
        <p:nvSpPr>
          <p:cNvPr id="1057" name="Google Shape;1057;p93"/>
          <p:cNvSpPr txBox="1"/>
          <p:nvPr/>
        </p:nvSpPr>
        <p:spPr>
          <a:xfrm>
            <a:off x="8332523" y="5340870"/>
            <a:ext cx="1063653" cy="3361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5AAA"/>
              </a:buClr>
              <a:buSzPts val="1800"/>
              <a:buFont typeface="Arial"/>
              <a:buNone/>
            </a:pPr>
            <a:r>
              <a:rPr b="0" lang="en-US" sz="1800">
                <a:solidFill>
                  <a:schemeClr val="dk1"/>
                </a:solidFill>
                <a:latin typeface="Arial"/>
                <a:ea typeface="Arial"/>
                <a:cs typeface="Arial"/>
                <a:sym typeface="Arial"/>
              </a:rPr>
              <a:t>Auto</a:t>
            </a:r>
            <a:endParaRPr b="0" sz="20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descr="http://blog.hdwallsource.com/wp-content/uploads/2014/11/light-gradient-wallpaper-26039-26724-hd-wallpapers.jpg.png" id="1062" name="Google Shape;1062;p94"/>
          <p:cNvPicPr preferRelativeResize="0"/>
          <p:nvPr/>
        </p:nvPicPr>
        <p:blipFill rotWithShape="1">
          <a:blip r:embed="rId3">
            <a:alphaModFix/>
          </a:blip>
          <a:srcRect b="9442" l="0" r="0" t="0"/>
          <a:stretch/>
        </p:blipFill>
        <p:spPr>
          <a:xfrm>
            <a:off x="0" y="-42552"/>
            <a:ext cx="12192000" cy="6900552"/>
          </a:xfrm>
          <a:prstGeom prst="rect">
            <a:avLst/>
          </a:prstGeom>
          <a:noFill/>
          <a:ln>
            <a:noFill/>
          </a:ln>
        </p:spPr>
      </p:pic>
      <p:sp>
        <p:nvSpPr>
          <p:cNvPr id="1063" name="Google Shape;1063;p94"/>
          <p:cNvSpPr txBox="1"/>
          <p:nvPr>
            <p:ph idx="1" type="body"/>
          </p:nvPr>
        </p:nvSpPr>
        <p:spPr>
          <a:xfrm>
            <a:off x="912299" y="2817925"/>
            <a:ext cx="1434741" cy="336130"/>
          </a:xfrm>
          <a:prstGeom prst="rect">
            <a:avLst/>
          </a:prstGeom>
          <a:noFill/>
          <a:ln>
            <a:noFill/>
          </a:ln>
        </p:spPr>
        <p:txBody>
          <a:bodyPr anchorCtr="0" anchor="t" bIns="45700" lIns="0" spcFirstLastPara="1" rIns="0" wrap="square" tIns="45700">
            <a:noAutofit/>
          </a:bodyPr>
          <a:lstStyle/>
          <a:p>
            <a:pPr indent="0" lvl="0" marL="0" rtl="0" algn="ctr">
              <a:lnSpc>
                <a:spcPct val="90000"/>
              </a:lnSpc>
              <a:spcBef>
                <a:spcPts val="0"/>
              </a:spcBef>
              <a:spcAft>
                <a:spcPts val="0"/>
              </a:spcAft>
              <a:buSzPts val="2000"/>
              <a:buNone/>
            </a:pPr>
            <a:r>
              <a:rPr lang="en-US" sz="2000">
                <a:solidFill>
                  <a:schemeClr val="dk1"/>
                </a:solidFill>
              </a:rPr>
              <a:t>Introduction</a:t>
            </a:r>
            <a:endParaRPr/>
          </a:p>
        </p:txBody>
      </p:sp>
      <p:sp>
        <p:nvSpPr>
          <p:cNvPr id="1064" name="Google Shape;1064;p94"/>
          <p:cNvSpPr txBox="1"/>
          <p:nvPr/>
        </p:nvSpPr>
        <p:spPr>
          <a:xfrm>
            <a:off x="3126046" y="2777278"/>
            <a:ext cx="1241762" cy="60877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Agile refresh</a:t>
            </a:r>
            <a:endParaRPr/>
          </a:p>
        </p:txBody>
      </p:sp>
      <p:sp>
        <p:nvSpPr>
          <p:cNvPr id="1065" name="Google Shape;1065;p94"/>
          <p:cNvSpPr txBox="1"/>
          <p:nvPr/>
        </p:nvSpPr>
        <p:spPr>
          <a:xfrm>
            <a:off x="4693290" y="2784865"/>
            <a:ext cx="2242864" cy="574682"/>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What makes a good PO/PM?</a:t>
            </a:r>
            <a:endParaRPr/>
          </a:p>
        </p:txBody>
      </p:sp>
      <p:sp>
        <p:nvSpPr>
          <p:cNvPr id="1066" name="Google Shape;1066;p94"/>
          <p:cNvSpPr txBox="1"/>
          <p:nvPr/>
        </p:nvSpPr>
        <p:spPr>
          <a:xfrm>
            <a:off x="5176934" y="5393053"/>
            <a:ext cx="126071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Estimation</a:t>
            </a:r>
            <a:endParaRPr/>
          </a:p>
        </p:txBody>
      </p:sp>
      <p:sp>
        <p:nvSpPr>
          <p:cNvPr id="1067" name="Google Shape;1067;p94"/>
          <p:cNvSpPr txBox="1"/>
          <p:nvPr/>
        </p:nvSpPr>
        <p:spPr>
          <a:xfrm>
            <a:off x="7167961" y="5385757"/>
            <a:ext cx="172819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Managing a sprint</a:t>
            </a:r>
            <a:endParaRPr/>
          </a:p>
        </p:txBody>
      </p:sp>
      <p:sp>
        <p:nvSpPr>
          <p:cNvPr id="1068" name="Google Shape;1068;p94"/>
          <p:cNvSpPr txBox="1"/>
          <p:nvPr/>
        </p:nvSpPr>
        <p:spPr>
          <a:xfrm>
            <a:off x="7476344" y="2758097"/>
            <a:ext cx="1351978" cy="601449"/>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vision</a:t>
            </a:r>
            <a:endParaRPr/>
          </a:p>
        </p:txBody>
      </p:sp>
      <p:sp>
        <p:nvSpPr>
          <p:cNvPr id="1069" name="Google Shape;1069;p94"/>
          <p:cNvSpPr txBox="1"/>
          <p:nvPr/>
        </p:nvSpPr>
        <p:spPr>
          <a:xfrm>
            <a:off x="9291763" y="2781330"/>
            <a:ext cx="1974107" cy="526298"/>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Prioritising the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backlog</a:t>
            </a:r>
            <a:endParaRPr/>
          </a:p>
        </p:txBody>
      </p:sp>
      <p:sp>
        <p:nvSpPr>
          <p:cNvPr id="1070" name="Google Shape;1070;p94"/>
          <p:cNvSpPr txBox="1"/>
          <p:nvPr/>
        </p:nvSpPr>
        <p:spPr>
          <a:xfrm>
            <a:off x="889364" y="5390791"/>
            <a:ext cx="1303009" cy="25583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MVP/MLP</a:t>
            </a:r>
            <a:endParaRPr/>
          </a:p>
        </p:txBody>
      </p:sp>
      <p:sp>
        <p:nvSpPr>
          <p:cNvPr id="1071" name="Google Shape;1071;p94"/>
          <p:cNvSpPr txBox="1"/>
          <p:nvPr/>
        </p:nvSpPr>
        <p:spPr>
          <a:xfrm>
            <a:off x="9412629" y="5393053"/>
            <a:ext cx="1579915" cy="629144"/>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006DF0"/>
              </a:buClr>
              <a:buSzPts val="2000"/>
              <a:buFont typeface="Arial"/>
              <a:buNone/>
            </a:pPr>
            <a:r>
              <a:rPr b="1" lang="en-US" sz="2000">
                <a:solidFill>
                  <a:srgbClr val="006DF0"/>
                </a:solidFill>
                <a:latin typeface="Arial"/>
                <a:ea typeface="Arial"/>
                <a:cs typeface="Arial"/>
                <a:sym typeface="Arial"/>
              </a:rPr>
              <a:t>Product roadmap</a:t>
            </a:r>
            <a:endParaRPr/>
          </a:p>
        </p:txBody>
      </p:sp>
      <p:sp>
        <p:nvSpPr>
          <p:cNvPr id="1072" name="Google Shape;1072;p94"/>
          <p:cNvSpPr txBox="1"/>
          <p:nvPr/>
        </p:nvSpPr>
        <p:spPr>
          <a:xfrm>
            <a:off x="858717" y="212874"/>
            <a:ext cx="7609150" cy="99053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lang="en-US" sz="2800" cap="none">
                <a:solidFill>
                  <a:schemeClr val="dk1"/>
                </a:solidFill>
                <a:latin typeface="Arial"/>
                <a:ea typeface="Arial"/>
                <a:cs typeface="Arial"/>
                <a:sym typeface="Arial"/>
              </a:rPr>
              <a:t>YOUR AGENDA - THE PRODUCT JOURNEY</a:t>
            </a:r>
            <a:endParaRPr/>
          </a:p>
        </p:txBody>
      </p:sp>
      <p:sp>
        <p:nvSpPr>
          <p:cNvPr id="1073" name="Google Shape;1073;p94"/>
          <p:cNvSpPr txBox="1"/>
          <p:nvPr/>
        </p:nvSpPr>
        <p:spPr>
          <a:xfrm>
            <a:off x="2918589" y="5393053"/>
            <a:ext cx="141045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Refinement</a:t>
            </a:r>
            <a:endParaRPr/>
          </a:p>
        </p:txBody>
      </p:sp>
      <p:pic>
        <p:nvPicPr>
          <p:cNvPr id="1074" name="Google Shape;1074;p94"/>
          <p:cNvPicPr preferRelativeResize="0"/>
          <p:nvPr/>
        </p:nvPicPr>
        <p:blipFill rotWithShape="1">
          <a:blip r:embed="rId4">
            <a:alphaModFix/>
          </a:blip>
          <a:srcRect b="0" l="0" r="0" t="0"/>
          <a:stretch/>
        </p:blipFill>
        <p:spPr>
          <a:xfrm>
            <a:off x="1055440" y="1606550"/>
            <a:ext cx="1111202" cy="1111202"/>
          </a:xfrm>
          <a:prstGeom prst="rect">
            <a:avLst/>
          </a:prstGeom>
          <a:noFill/>
          <a:ln>
            <a:noFill/>
          </a:ln>
        </p:spPr>
      </p:pic>
      <p:pic>
        <p:nvPicPr>
          <p:cNvPr id="1075" name="Google Shape;1075;p94"/>
          <p:cNvPicPr preferRelativeResize="0"/>
          <p:nvPr/>
        </p:nvPicPr>
        <p:blipFill rotWithShape="1">
          <a:blip r:embed="rId5">
            <a:alphaModFix/>
          </a:blip>
          <a:srcRect b="0" l="0" r="0" t="0"/>
          <a:stretch/>
        </p:blipFill>
        <p:spPr>
          <a:xfrm>
            <a:off x="3318037" y="1793359"/>
            <a:ext cx="825067" cy="825067"/>
          </a:xfrm>
          <a:prstGeom prst="rect">
            <a:avLst/>
          </a:prstGeom>
          <a:noFill/>
          <a:ln>
            <a:noFill/>
          </a:ln>
        </p:spPr>
      </p:pic>
      <p:pic>
        <p:nvPicPr>
          <p:cNvPr id="1076" name="Google Shape;1076;p94"/>
          <p:cNvPicPr preferRelativeResize="0"/>
          <p:nvPr/>
        </p:nvPicPr>
        <p:blipFill rotWithShape="1">
          <a:blip r:embed="rId6">
            <a:alphaModFix/>
          </a:blip>
          <a:srcRect b="0" l="0" r="0" t="0"/>
          <a:stretch/>
        </p:blipFill>
        <p:spPr>
          <a:xfrm>
            <a:off x="5269433" y="1645418"/>
            <a:ext cx="1156668" cy="1156668"/>
          </a:xfrm>
          <a:prstGeom prst="rect">
            <a:avLst/>
          </a:prstGeom>
          <a:noFill/>
          <a:ln>
            <a:noFill/>
          </a:ln>
        </p:spPr>
      </p:pic>
      <p:pic>
        <p:nvPicPr>
          <p:cNvPr id="1077" name="Google Shape;1077;p94"/>
          <p:cNvPicPr preferRelativeResize="0"/>
          <p:nvPr/>
        </p:nvPicPr>
        <p:blipFill rotWithShape="1">
          <a:blip r:embed="rId7">
            <a:alphaModFix/>
          </a:blip>
          <a:srcRect b="0" l="0" r="0" t="0"/>
          <a:stretch/>
        </p:blipFill>
        <p:spPr>
          <a:xfrm>
            <a:off x="7549714" y="1642153"/>
            <a:ext cx="1142712" cy="1142712"/>
          </a:xfrm>
          <a:prstGeom prst="rect">
            <a:avLst/>
          </a:prstGeom>
          <a:noFill/>
          <a:ln>
            <a:noFill/>
          </a:ln>
        </p:spPr>
      </p:pic>
      <p:pic>
        <p:nvPicPr>
          <p:cNvPr id="1078" name="Google Shape;1078;p94"/>
          <p:cNvPicPr preferRelativeResize="0"/>
          <p:nvPr/>
        </p:nvPicPr>
        <p:blipFill rotWithShape="1">
          <a:blip r:embed="rId8">
            <a:alphaModFix/>
          </a:blip>
          <a:srcRect b="0" l="0" r="0" t="0"/>
          <a:stretch/>
        </p:blipFill>
        <p:spPr>
          <a:xfrm>
            <a:off x="9739601" y="1633153"/>
            <a:ext cx="1058609" cy="1058609"/>
          </a:xfrm>
          <a:prstGeom prst="rect">
            <a:avLst/>
          </a:prstGeom>
          <a:noFill/>
          <a:ln>
            <a:noFill/>
          </a:ln>
        </p:spPr>
      </p:pic>
      <p:pic>
        <p:nvPicPr>
          <p:cNvPr id="1079" name="Google Shape;1079;p94"/>
          <p:cNvPicPr preferRelativeResize="0"/>
          <p:nvPr/>
        </p:nvPicPr>
        <p:blipFill rotWithShape="1">
          <a:blip r:embed="rId9">
            <a:alphaModFix/>
          </a:blip>
          <a:srcRect b="0" l="0" r="0" t="0"/>
          <a:stretch/>
        </p:blipFill>
        <p:spPr>
          <a:xfrm>
            <a:off x="1021532" y="4303954"/>
            <a:ext cx="861909" cy="861909"/>
          </a:xfrm>
          <a:prstGeom prst="rect">
            <a:avLst/>
          </a:prstGeom>
          <a:noFill/>
          <a:ln>
            <a:noFill/>
          </a:ln>
        </p:spPr>
      </p:pic>
      <p:pic>
        <p:nvPicPr>
          <p:cNvPr id="1080" name="Google Shape;1080;p94"/>
          <p:cNvPicPr preferRelativeResize="0"/>
          <p:nvPr/>
        </p:nvPicPr>
        <p:blipFill rotWithShape="1">
          <a:blip r:embed="rId10">
            <a:alphaModFix/>
          </a:blip>
          <a:srcRect b="0" l="0" r="0" t="0"/>
          <a:stretch/>
        </p:blipFill>
        <p:spPr>
          <a:xfrm>
            <a:off x="3155234" y="4382633"/>
            <a:ext cx="920871" cy="920871"/>
          </a:xfrm>
          <a:prstGeom prst="rect">
            <a:avLst/>
          </a:prstGeom>
          <a:noFill/>
          <a:ln>
            <a:noFill/>
          </a:ln>
        </p:spPr>
      </p:pic>
      <p:pic>
        <p:nvPicPr>
          <p:cNvPr id="1081" name="Google Shape;1081;p94"/>
          <p:cNvPicPr preferRelativeResize="0"/>
          <p:nvPr/>
        </p:nvPicPr>
        <p:blipFill rotWithShape="1">
          <a:blip r:embed="rId11">
            <a:alphaModFix/>
          </a:blip>
          <a:srcRect b="0" l="0" r="0" t="0"/>
          <a:stretch/>
        </p:blipFill>
        <p:spPr>
          <a:xfrm>
            <a:off x="5213322" y="4331700"/>
            <a:ext cx="966108" cy="966108"/>
          </a:xfrm>
          <a:prstGeom prst="rect">
            <a:avLst/>
          </a:prstGeom>
          <a:noFill/>
          <a:ln>
            <a:noFill/>
          </a:ln>
        </p:spPr>
      </p:pic>
      <p:pic>
        <p:nvPicPr>
          <p:cNvPr id="1082" name="Google Shape;1082;p94"/>
          <p:cNvPicPr preferRelativeResize="0"/>
          <p:nvPr/>
        </p:nvPicPr>
        <p:blipFill rotWithShape="1">
          <a:blip r:embed="rId12">
            <a:alphaModFix/>
          </a:blip>
          <a:srcRect b="0" l="0" r="0" t="0"/>
          <a:stretch/>
        </p:blipFill>
        <p:spPr>
          <a:xfrm>
            <a:off x="9768408" y="4359064"/>
            <a:ext cx="902043" cy="902043"/>
          </a:xfrm>
          <a:prstGeom prst="rect">
            <a:avLst/>
          </a:prstGeom>
          <a:noFill/>
          <a:ln>
            <a:noFill/>
          </a:ln>
        </p:spPr>
      </p:pic>
      <p:pic>
        <p:nvPicPr>
          <p:cNvPr id="1083" name="Google Shape;1083;p94"/>
          <p:cNvPicPr preferRelativeResize="0"/>
          <p:nvPr/>
        </p:nvPicPr>
        <p:blipFill rotWithShape="1">
          <a:blip r:embed="rId13">
            <a:alphaModFix/>
          </a:blip>
          <a:srcRect b="0" l="0" r="0" t="0"/>
          <a:stretch/>
        </p:blipFill>
        <p:spPr>
          <a:xfrm>
            <a:off x="7541921" y="4295523"/>
            <a:ext cx="906783" cy="90678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95"/>
          <p:cNvSpPr txBox="1"/>
          <p:nvPr>
            <p:ph type="title"/>
          </p:nvPr>
        </p:nvSpPr>
        <p:spPr>
          <a:xfrm>
            <a:off x="466723" y="301752"/>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BUILDING YOUR PRODUCT ROADMAP</a:t>
            </a:r>
            <a:endParaRPr/>
          </a:p>
        </p:txBody>
      </p:sp>
      <p:sp>
        <p:nvSpPr>
          <p:cNvPr id="1089" name="Google Shape;1089;p95"/>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1090" name="Google Shape;1090;p95"/>
          <p:cNvSpPr txBox="1"/>
          <p:nvPr/>
        </p:nvSpPr>
        <p:spPr>
          <a:xfrm>
            <a:off x="3287688" y="1602535"/>
            <a:ext cx="7933533" cy="440120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595959"/>
              </a:buClr>
              <a:buSzPts val="2800"/>
              <a:buFont typeface="Arial"/>
              <a:buAutoNum type="arabicPeriod"/>
            </a:pPr>
            <a:r>
              <a:rPr lang="en-US" sz="2800">
                <a:solidFill>
                  <a:srgbClr val="595959"/>
                </a:solidFill>
                <a:latin typeface="Arial"/>
                <a:ea typeface="Arial"/>
                <a:cs typeface="Arial"/>
                <a:sym typeface="Arial"/>
              </a:rPr>
              <a:t>Focus on goals and benefits</a:t>
            </a:r>
            <a:endParaRPr/>
          </a:p>
          <a:p>
            <a:pPr indent="-342900" lvl="0" marL="342900" marR="0" rtl="0" algn="l">
              <a:spcBef>
                <a:spcPts val="0"/>
              </a:spcBef>
              <a:spcAft>
                <a:spcPts val="0"/>
              </a:spcAft>
              <a:buClr>
                <a:srgbClr val="595959"/>
              </a:buClr>
              <a:buSzPts val="2800"/>
              <a:buFont typeface="Arial"/>
              <a:buAutoNum type="arabicPeriod"/>
            </a:pPr>
            <a:r>
              <a:rPr lang="en-US" sz="2800">
                <a:solidFill>
                  <a:srgbClr val="595959"/>
                </a:solidFill>
                <a:latin typeface="Arial"/>
                <a:ea typeface="Arial"/>
                <a:cs typeface="Arial"/>
                <a:sym typeface="Arial"/>
              </a:rPr>
              <a:t>Tell a coherent story</a:t>
            </a:r>
            <a:endParaRPr/>
          </a:p>
          <a:p>
            <a:pPr indent="-342900" lvl="0" marL="342900" marR="0" rtl="0" algn="l">
              <a:spcBef>
                <a:spcPts val="0"/>
              </a:spcBef>
              <a:spcAft>
                <a:spcPts val="0"/>
              </a:spcAft>
              <a:buClr>
                <a:srgbClr val="595959"/>
              </a:buClr>
              <a:buSzPts val="2800"/>
              <a:buFont typeface="Arial"/>
              <a:buAutoNum type="arabicPeriod"/>
            </a:pPr>
            <a:r>
              <a:rPr lang="en-US" sz="2800">
                <a:solidFill>
                  <a:srgbClr val="595959"/>
                </a:solidFill>
                <a:latin typeface="Arial"/>
                <a:ea typeface="Arial"/>
                <a:cs typeface="Arial"/>
                <a:sym typeface="Arial"/>
              </a:rPr>
              <a:t>Keep it simple</a:t>
            </a:r>
            <a:endParaRPr/>
          </a:p>
          <a:p>
            <a:pPr indent="-342900" lvl="0" marL="342900" marR="0" rtl="0" algn="l">
              <a:spcBef>
                <a:spcPts val="0"/>
              </a:spcBef>
              <a:spcAft>
                <a:spcPts val="0"/>
              </a:spcAft>
              <a:buClr>
                <a:srgbClr val="595959"/>
              </a:buClr>
              <a:buSzPts val="2800"/>
              <a:buFont typeface="Arial"/>
              <a:buAutoNum type="arabicPeriod"/>
            </a:pPr>
            <a:r>
              <a:rPr lang="en-US" sz="2800">
                <a:solidFill>
                  <a:srgbClr val="595959"/>
                </a:solidFill>
                <a:latin typeface="Arial"/>
                <a:ea typeface="Arial"/>
                <a:cs typeface="Arial"/>
                <a:sym typeface="Arial"/>
              </a:rPr>
              <a:t>Secure buy in from all stakeholders</a:t>
            </a:r>
            <a:endParaRPr/>
          </a:p>
          <a:p>
            <a:pPr indent="-342900" lvl="0" marL="342900" marR="0" rtl="0" algn="l">
              <a:spcBef>
                <a:spcPts val="0"/>
              </a:spcBef>
              <a:spcAft>
                <a:spcPts val="0"/>
              </a:spcAft>
              <a:buClr>
                <a:srgbClr val="595959"/>
              </a:buClr>
              <a:buSzPts val="2800"/>
              <a:buFont typeface="Arial"/>
              <a:buAutoNum type="arabicPeriod"/>
            </a:pPr>
            <a:r>
              <a:rPr lang="en-US" sz="2800">
                <a:solidFill>
                  <a:srgbClr val="595959"/>
                </a:solidFill>
                <a:latin typeface="Arial"/>
                <a:ea typeface="Arial"/>
                <a:cs typeface="Arial"/>
                <a:sym typeface="Arial"/>
              </a:rPr>
              <a:t>Have the courage to say no</a:t>
            </a:r>
            <a:endParaRPr/>
          </a:p>
          <a:p>
            <a:pPr indent="-342900" lvl="0" marL="342900" marR="0" rtl="0" algn="l">
              <a:spcBef>
                <a:spcPts val="0"/>
              </a:spcBef>
              <a:spcAft>
                <a:spcPts val="0"/>
              </a:spcAft>
              <a:buClr>
                <a:srgbClr val="595959"/>
              </a:buClr>
              <a:buSzPts val="2800"/>
              <a:buFont typeface="Arial"/>
              <a:buAutoNum type="arabicPeriod"/>
            </a:pPr>
            <a:r>
              <a:rPr lang="en-US" sz="2800">
                <a:solidFill>
                  <a:srgbClr val="595959"/>
                </a:solidFill>
                <a:latin typeface="Arial"/>
                <a:ea typeface="Arial"/>
                <a:cs typeface="Arial"/>
                <a:sym typeface="Arial"/>
              </a:rPr>
              <a:t>Know when to show dates</a:t>
            </a:r>
            <a:endParaRPr/>
          </a:p>
          <a:p>
            <a:pPr indent="-342900" lvl="0" marL="342900" marR="0" rtl="0" algn="l">
              <a:spcBef>
                <a:spcPts val="0"/>
              </a:spcBef>
              <a:spcAft>
                <a:spcPts val="0"/>
              </a:spcAft>
              <a:buClr>
                <a:srgbClr val="595959"/>
              </a:buClr>
              <a:buSzPts val="2800"/>
              <a:buFont typeface="Arial"/>
              <a:buAutoNum type="arabicPeriod"/>
            </a:pPr>
            <a:r>
              <a:rPr lang="en-US" sz="2800">
                <a:solidFill>
                  <a:srgbClr val="595959"/>
                </a:solidFill>
                <a:latin typeface="Arial"/>
                <a:ea typeface="Arial"/>
                <a:cs typeface="Arial"/>
                <a:sym typeface="Arial"/>
              </a:rPr>
              <a:t>Make it measurable</a:t>
            </a:r>
            <a:endParaRPr/>
          </a:p>
          <a:p>
            <a:pPr indent="-342900" lvl="0" marL="342900" marR="0" rtl="0" algn="l">
              <a:spcBef>
                <a:spcPts val="0"/>
              </a:spcBef>
              <a:spcAft>
                <a:spcPts val="0"/>
              </a:spcAft>
              <a:buClr>
                <a:srgbClr val="595959"/>
              </a:buClr>
              <a:buSzPts val="2800"/>
              <a:buFont typeface="Arial"/>
              <a:buAutoNum type="arabicPeriod"/>
            </a:pPr>
            <a:r>
              <a:rPr lang="en-US" sz="2800">
                <a:solidFill>
                  <a:srgbClr val="595959"/>
                </a:solidFill>
                <a:latin typeface="Arial"/>
                <a:ea typeface="Arial"/>
                <a:cs typeface="Arial"/>
                <a:sym typeface="Arial"/>
              </a:rPr>
              <a:t>Determine cost top down</a:t>
            </a:r>
            <a:endParaRPr/>
          </a:p>
          <a:p>
            <a:pPr indent="-342900" lvl="0" marL="342900" marR="0" rtl="0" algn="l">
              <a:spcBef>
                <a:spcPts val="0"/>
              </a:spcBef>
              <a:spcAft>
                <a:spcPts val="0"/>
              </a:spcAft>
              <a:buClr>
                <a:srgbClr val="595959"/>
              </a:buClr>
              <a:buSzPts val="2800"/>
              <a:buFont typeface="Arial"/>
              <a:buAutoNum type="arabicPeriod"/>
            </a:pPr>
            <a:r>
              <a:rPr lang="en-US" sz="2800">
                <a:solidFill>
                  <a:srgbClr val="595959"/>
                </a:solidFill>
                <a:latin typeface="Arial"/>
                <a:ea typeface="Arial"/>
                <a:cs typeface="Arial"/>
                <a:sym typeface="Arial"/>
              </a:rPr>
              <a:t>Review and adjust regularly</a:t>
            </a:r>
            <a:endParaRPr/>
          </a:p>
          <a:p>
            <a:pPr indent="-342900" lvl="0" marL="342900" marR="0" rtl="0" algn="l">
              <a:spcBef>
                <a:spcPts val="0"/>
              </a:spcBef>
              <a:spcAft>
                <a:spcPts val="0"/>
              </a:spcAft>
              <a:buClr>
                <a:srgbClr val="595959"/>
              </a:buClr>
              <a:buSzPts val="2800"/>
              <a:buFont typeface="Arial"/>
              <a:buAutoNum type="arabicPeriod"/>
            </a:pPr>
            <a:r>
              <a:rPr lang="en-US" sz="2800">
                <a:solidFill>
                  <a:srgbClr val="595959"/>
                </a:solidFill>
                <a:latin typeface="Arial"/>
                <a:ea typeface="Arial"/>
                <a:cs typeface="Arial"/>
                <a:sym typeface="Arial"/>
              </a:rPr>
              <a:t>Make it visible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id="1095" name="Google Shape;1095;p96"/>
          <p:cNvPicPr preferRelativeResize="0"/>
          <p:nvPr/>
        </p:nvPicPr>
        <p:blipFill rotWithShape="1">
          <a:blip r:embed="rId4">
            <a:alphaModFix/>
          </a:blip>
          <a:srcRect b="0" l="13014" r="0" t="6081"/>
          <a:stretch/>
        </p:blipFill>
        <p:spPr>
          <a:xfrm>
            <a:off x="6324713" y="2420888"/>
            <a:ext cx="5616624" cy="3906202"/>
          </a:xfrm>
          <a:prstGeom prst="rect">
            <a:avLst/>
          </a:prstGeom>
          <a:noFill/>
          <a:ln>
            <a:noFill/>
          </a:ln>
        </p:spPr>
      </p:pic>
      <p:sp>
        <p:nvSpPr>
          <p:cNvPr id="1096" name="Google Shape;1096;p96"/>
          <p:cNvSpPr txBox="1"/>
          <p:nvPr>
            <p:ph type="title"/>
          </p:nvPr>
        </p:nvSpPr>
        <p:spPr>
          <a:xfrm>
            <a:off x="335360" y="276569"/>
            <a:ext cx="547260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ROADMAP VISUALISATION</a:t>
            </a:r>
            <a:endParaRPr/>
          </a:p>
        </p:txBody>
      </p:sp>
      <p:pic>
        <p:nvPicPr>
          <p:cNvPr descr="http://www.eyerys.com/sites/default/files/facebook-10year-roadmap.jpg" id="1097" name="Google Shape;1097;p96"/>
          <p:cNvPicPr preferRelativeResize="0"/>
          <p:nvPr/>
        </p:nvPicPr>
        <p:blipFill rotWithShape="1">
          <a:blip r:embed="rId5">
            <a:alphaModFix/>
          </a:blip>
          <a:srcRect b="0" l="0" r="0" t="0"/>
          <a:stretch/>
        </p:blipFill>
        <p:spPr>
          <a:xfrm>
            <a:off x="94750" y="1751434"/>
            <a:ext cx="6212632" cy="310631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97"/>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1103" name="Google Shape;1103;p97"/>
          <p:cNvSpPr/>
          <p:nvPr/>
        </p:nvSpPr>
        <p:spPr>
          <a:xfrm>
            <a:off x="0" y="0"/>
            <a:ext cx="5375920" cy="6858000"/>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4" name="Google Shape;1104;p97"/>
          <p:cNvSpPr/>
          <p:nvPr/>
        </p:nvSpPr>
        <p:spPr>
          <a:xfrm>
            <a:off x="119336" y="139279"/>
            <a:ext cx="2755883"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ACTIVITY</a:t>
            </a:r>
            <a:endParaRPr/>
          </a:p>
        </p:txBody>
      </p:sp>
      <p:sp>
        <p:nvSpPr>
          <p:cNvPr id="1105" name="Google Shape;1105;p97"/>
          <p:cNvSpPr/>
          <p:nvPr/>
        </p:nvSpPr>
        <p:spPr>
          <a:xfrm>
            <a:off x="723898" y="1043444"/>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mins</a:t>
            </a:r>
            <a:endParaRPr/>
          </a:p>
        </p:txBody>
      </p:sp>
      <p:pic>
        <p:nvPicPr>
          <p:cNvPr id="1106" name="Google Shape;1106;p97"/>
          <p:cNvPicPr preferRelativeResize="0"/>
          <p:nvPr/>
        </p:nvPicPr>
        <p:blipFill rotWithShape="1">
          <a:blip r:embed="rId3">
            <a:alphaModFix/>
          </a:blip>
          <a:srcRect b="0" l="0" r="0" t="0"/>
          <a:stretch/>
        </p:blipFill>
        <p:spPr>
          <a:xfrm>
            <a:off x="263352" y="960461"/>
            <a:ext cx="452315" cy="452315"/>
          </a:xfrm>
          <a:prstGeom prst="rect">
            <a:avLst/>
          </a:prstGeom>
          <a:noFill/>
          <a:ln>
            <a:noFill/>
          </a:ln>
        </p:spPr>
      </p:pic>
      <p:sp>
        <p:nvSpPr>
          <p:cNvPr id="1107" name="Google Shape;1107;p97"/>
          <p:cNvSpPr txBox="1"/>
          <p:nvPr>
            <p:ph type="title"/>
          </p:nvPr>
        </p:nvSpPr>
        <p:spPr>
          <a:xfrm>
            <a:off x="121659" y="1228110"/>
            <a:ext cx="4616920" cy="2500302"/>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BUILD YOUR ROADMAP</a:t>
            </a:r>
            <a:br>
              <a:rPr b="0" lang="en-US" cap="none"/>
            </a:br>
            <a:br>
              <a:rPr b="0" lang="en-US" cap="none"/>
            </a:br>
            <a:r>
              <a:rPr b="0" lang="en-US" cap="none">
                <a:solidFill>
                  <a:schemeClr val="lt1"/>
                </a:solidFill>
              </a:rPr>
              <a:t>Choose template, build a 1 year roadmap </a:t>
            </a:r>
            <a:endParaRPr>
              <a:solidFill>
                <a:schemeClr val="lt1"/>
              </a:solidFill>
            </a:endParaRPr>
          </a:p>
        </p:txBody>
      </p:sp>
      <p:pic>
        <p:nvPicPr>
          <p:cNvPr id="1108" name="Google Shape;1108;p97"/>
          <p:cNvPicPr preferRelativeResize="0"/>
          <p:nvPr/>
        </p:nvPicPr>
        <p:blipFill rotWithShape="1">
          <a:blip r:embed="rId4">
            <a:alphaModFix/>
          </a:blip>
          <a:srcRect b="0" l="12848" r="20095" t="0"/>
          <a:stretch/>
        </p:blipFill>
        <p:spPr>
          <a:xfrm>
            <a:off x="5368108" y="172598"/>
            <a:ext cx="6823891" cy="673455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98"/>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sp>
        <p:nvSpPr>
          <p:cNvPr id="1115" name="Google Shape;1115;p98"/>
          <p:cNvSpPr/>
          <p:nvPr/>
        </p:nvSpPr>
        <p:spPr>
          <a:xfrm>
            <a:off x="0" y="0"/>
            <a:ext cx="5375920" cy="6858000"/>
          </a:xfrm>
          <a:prstGeom prst="rect">
            <a:avLst/>
          </a:prstGeom>
          <a:solidFill>
            <a:srgbClr val="51CCF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16" name="Google Shape;1116;p98"/>
          <p:cNvSpPr/>
          <p:nvPr/>
        </p:nvSpPr>
        <p:spPr>
          <a:xfrm>
            <a:off x="119336" y="139279"/>
            <a:ext cx="2912977"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400" cap="none">
                <a:solidFill>
                  <a:schemeClr val="lt1"/>
                </a:solidFill>
                <a:latin typeface="Arial"/>
                <a:ea typeface="Arial"/>
                <a:cs typeface="Arial"/>
                <a:sym typeface="Arial"/>
              </a:rPr>
              <a:t>ACITIVITY</a:t>
            </a:r>
            <a:endParaRPr b="1" sz="4400" cap="none">
              <a:solidFill>
                <a:schemeClr val="lt1"/>
              </a:solidFill>
              <a:latin typeface="Arial"/>
              <a:ea typeface="Arial"/>
              <a:cs typeface="Arial"/>
              <a:sym typeface="Arial"/>
            </a:endParaRPr>
          </a:p>
        </p:txBody>
      </p:sp>
      <p:sp>
        <p:nvSpPr>
          <p:cNvPr id="1117" name="Google Shape;1117;p98"/>
          <p:cNvSpPr/>
          <p:nvPr/>
        </p:nvSpPr>
        <p:spPr>
          <a:xfrm>
            <a:off x="723898" y="1043444"/>
            <a:ext cx="99257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15 mins</a:t>
            </a:r>
            <a:endParaRPr/>
          </a:p>
        </p:txBody>
      </p:sp>
      <p:pic>
        <p:nvPicPr>
          <p:cNvPr id="1118" name="Google Shape;1118;p98"/>
          <p:cNvPicPr preferRelativeResize="0"/>
          <p:nvPr/>
        </p:nvPicPr>
        <p:blipFill rotWithShape="1">
          <a:blip r:embed="rId3">
            <a:alphaModFix/>
          </a:blip>
          <a:srcRect b="0" l="0" r="0" t="0"/>
          <a:stretch/>
        </p:blipFill>
        <p:spPr>
          <a:xfrm>
            <a:off x="263352" y="960461"/>
            <a:ext cx="452315" cy="452315"/>
          </a:xfrm>
          <a:prstGeom prst="rect">
            <a:avLst/>
          </a:prstGeom>
          <a:noFill/>
          <a:ln>
            <a:noFill/>
          </a:ln>
        </p:spPr>
      </p:pic>
      <p:sp>
        <p:nvSpPr>
          <p:cNvPr id="1119" name="Google Shape;1119;p98"/>
          <p:cNvSpPr txBox="1"/>
          <p:nvPr>
            <p:ph type="title"/>
          </p:nvPr>
        </p:nvSpPr>
        <p:spPr>
          <a:xfrm>
            <a:off x="214717" y="1628800"/>
            <a:ext cx="4225099"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cap="none"/>
              <a:t>Team Retrospective</a:t>
            </a:r>
            <a:br>
              <a:rPr lang="en-US" cap="none"/>
            </a:br>
            <a:br>
              <a:rPr lang="en-US" cap="none"/>
            </a:br>
            <a:r>
              <a:rPr lang="en-US" cap="none">
                <a:solidFill>
                  <a:schemeClr val="lt1"/>
                </a:solidFill>
              </a:rPr>
              <a:t>Retro format: Starfish</a:t>
            </a:r>
            <a:endParaRPr/>
          </a:p>
        </p:txBody>
      </p:sp>
      <p:pic>
        <p:nvPicPr>
          <p:cNvPr descr="Image result for retrospective star" id="1120" name="Google Shape;1120;p98"/>
          <p:cNvPicPr preferRelativeResize="0"/>
          <p:nvPr/>
        </p:nvPicPr>
        <p:blipFill rotWithShape="1">
          <a:blip r:embed="rId4">
            <a:alphaModFix/>
          </a:blip>
          <a:srcRect b="0" l="0" r="0" t="0"/>
          <a:stretch/>
        </p:blipFill>
        <p:spPr>
          <a:xfrm>
            <a:off x="6672064" y="1436390"/>
            <a:ext cx="4229349" cy="38164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99"/>
          <p:cNvSpPr txBox="1"/>
          <p:nvPr>
            <p:ph type="title"/>
          </p:nvPr>
        </p:nvSpPr>
        <p:spPr>
          <a:xfrm>
            <a:off x="466723" y="301752"/>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FURTHER READING</a:t>
            </a:r>
            <a:endParaRPr/>
          </a:p>
        </p:txBody>
      </p:sp>
      <p:sp>
        <p:nvSpPr>
          <p:cNvPr id="1126" name="Google Shape;1126;p99"/>
          <p:cNvSpPr txBox="1"/>
          <p:nvPr>
            <p:ph idx="1"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descr="http://www.romanpichler.com/wp-content/uploads/2013/05/Agile-Product-Management-With-Scrum.jpg" id="1127" name="Google Shape;1127;p99"/>
          <p:cNvPicPr preferRelativeResize="0"/>
          <p:nvPr/>
        </p:nvPicPr>
        <p:blipFill rotWithShape="1">
          <a:blip r:embed="rId3">
            <a:alphaModFix/>
          </a:blip>
          <a:srcRect b="0" l="0" r="0" t="0"/>
          <a:stretch/>
        </p:blipFill>
        <p:spPr>
          <a:xfrm>
            <a:off x="2927648" y="1627315"/>
            <a:ext cx="2852564" cy="4318835"/>
          </a:xfrm>
          <a:prstGeom prst="rect">
            <a:avLst/>
          </a:prstGeom>
          <a:noFill/>
          <a:ln>
            <a:noFill/>
          </a:ln>
        </p:spPr>
      </p:pic>
      <p:pic>
        <p:nvPicPr>
          <p:cNvPr descr="http://www.romanpichler.com/wp-content/uploads/2016/02/strategize-100dpi.jpg" id="1128" name="Google Shape;1128;p99"/>
          <p:cNvPicPr preferRelativeResize="0"/>
          <p:nvPr/>
        </p:nvPicPr>
        <p:blipFill rotWithShape="1">
          <a:blip r:embed="rId4">
            <a:alphaModFix/>
          </a:blip>
          <a:srcRect b="0" l="0" r="0" t="0"/>
          <a:stretch/>
        </p:blipFill>
        <p:spPr>
          <a:xfrm>
            <a:off x="6208780" y="1627315"/>
            <a:ext cx="2879224" cy="431883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00"/>
          <p:cNvSpPr txBox="1"/>
          <p:nvPr>
            <p:ph idx="1" type="body"/>
          </p:nvPr>
        </p:nvSpPr>
        <p:spPr>
          <a:xfrm>
            <a:off x="4252404" y="1676400"/>
            <a:ext cx="6486617" cy="593646"/>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5000"/>
              <a:buFont typeface="Arial"/>
              <a:buNone/>
            </a:pP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descr="http://blog.hdwallsource.com/wp-content/uploads/2014/11/light-gradient-wallpaper-26039-26724-hd-wallpapers.jpg.png" id="401" name="Google Shape;401;p47"/>
          <p:cNvPicPr preferRelativeResize="0"/>
          <p:nvPr/>
        </p:nvPicPr>
        <p:blipFill rotWithShape="1">
          <a:blip r:embed="rId3">
            <a:alphaModFix/>
          </a:blip>
          <a:srcRect b="9442" l="0" r="0" t="0"/>
          <a:stretch/>
        </p:blipFill>
        <p:spPr>
          <a:xfrm>
            <a:off x="0" y="-42552"/>
            <a:ext cx="12192000" cy="6900552"/>
          </a:xfrm>
          <a:prstGeom prst="rect">
            <a:avLst/>
          </a:prstGeom>
          <a:noFill/>
          <a:ln>
            <a:noFill/>
          </a:ln>
        </p:spPr>
      </p:pic>
      <p:sp>
        <p:nvSpPr>
          <p:cNvPr id="402" name="Google Shape;402;p47"/>
          <p:cNvSpPr txBox="1"/>
          <p:nvPr>
            <p:ph idx="1" type="body"/>
          </p:nvPr>
        </p:nvSpPr>
        <p:spPr>
          <a:xfrm>
            <a:off x="912299" y="2817925"/>
            <a:ext cx="1434741" cy="336130"/>
          </a:xfrm>
          <a:prstGeom prst="rect">
            <a:avLst/>
          </a:prstGeom>
          <a:noFill/>
          <a:ln>
            <a:noFill/>
          </a:ln>
        </p:spPr>
        <p:txBody>
          <a:bodyPr anchorCtr="0" anchor="t" bIns="45700" lIns="0" spcFirstLastPara="1" rIns="0" wrap="square" tIns="45700">
            <a:noAutofit/>
          </a:bodyPr>
          <a:lstStyle/>
          <a:p>
            <a:pPr indent="0" lvl="0" marL="0" rtl="0" algn="ctr">
              <a:lnSpc>
                <a:spcPct val="90000"/>
              </a:lnSpc>
              <a:spcBef>
                <a:spcPts val="0"/>
              </a:spcBef>
              <a:spcAft>
                <a:spcPts val="0"/>
              </a:spcAft>
              <a:buSzPts val="2000"/>
              <a:buNone/>
            </a:pPr>
            <a:r>
              <a:rPr lang="en-US" sz="2000">
                <a:solidFill>
                  <a:schemeClr val="dk1"/>
                </a:solidFill>
              </a:rPr>
              <a:t>Introduction</a:t>
            </a:r>
            <a:endParaRPr/>
          </a:p>
        </p:txBody>
      </p:sp>
      <p:sp>
        <p:nvSpPr>
          <p:cNvPr id="403" name="Google Shape;403;p47"/>
          <p:cNvSpPr txBox="1"/>
          <p:nvPr/>
        </p:nvSpPr>
        <p:spPr>
          <a:xfrm>
            <a:off x="3126046" y="2777278"/>
            <a:ext cx="1241762" cy="60877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rgbClr val="006DF0"/>
              </a:buClr>
              <a:buSzPts val="2000"/>
              <a:buFont typeface="Arial"/>
              <a:buNone/>
            </a:pPr>
            <a:r>
              <a:rPr b="1" lang="en-US" sz="2000">
                <a:solidFill>
                  <a:srgbClr val="006DF0"/>
                </a:solidFill>
                <a:latin typeface="Arial"/>
                <a:ea typeface="Arial"/>
                <a:cs typeface="Arial"/>
                <a:sym typeface="Arial"/>
              </a:rPr>
              <a:t>Agile refresh</a:t>
            </a:r>
            <a:endParaRPr/>
          </a:p>
        </p:txBody>
      </p:sp>
      <p:sp>
        <p:nvSpPr>
          <p:cNvPr id="404" name="Google Shape;404;p47"/>
          <p:cNvSpPr txBox="1"/>
          <p:nvPr/>
        </p:nvSpPr>
        <p:spPr>
          <a:xfrm>
            <a:off x="4693290" y="2784865"/>
            <a:ext cx="2242864" cy="574682"/>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What makes a good PO/PM?</a:t>
            </a:r>
            <a:endParaRPr/>
          </a:p>
        </p:txBody>
      </p:sp>
      <p:sp>
        <p:nvSpPr>
          <p:cNvPr id="405" name="Google Shape;405;p47"/>
          <p:cNvSpPr txBox="1"/>
          <p:nvPr/>
        </p:nvSpPr>
        <p:spPr>
          <a:xfrm>
            <a:off x="5153694" y="5356168"/>
            <a:ext cx="126071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Estimation</a:t>
            </a:r>
            <a:endParaRPr/>
          </a:p>
        </p:txBody>
      </p:sp>
      <p:sp>
        <p:nvSpPr>
          <p:cNvPr id="406" name="Google Shape;406;p47"/>
          <p:cNvSpPr txBox="1"/>
          <p:nvPr/>
        </p:nvSpPr>
        <p:spPr>
          <a:xfrm>
            <a:off x="7167961" y="5313662"/>
            <a:ext cx="172819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Managing a sprint</a:t>
            </a:r>
            <a:endParaRPr/>
          </a:p>
        </p:txBody>
      </p:sp>
      <p:sp>
        <p:nvSpPr>
          <p:cNvPr id="407" name="Google Shape;407;p47"/>
          <p:cNvSpPr txBox="1"/>
          <p:nvPr/>
        </p:nvSpPr>
        <p:spPr>
          <a:xfrm>
            <a:off x="7476344" y="2758097"/>
            <a:ext cx="1351978" cy="601449"/>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vision</a:t>
            </a:r>
            <a:endParaRPr/>
          </a:p>
        </p:txBody>
      </p:sp>
      <p:sp>
        <p:nvSpPr>
          <p:cNvPr id="408" name="Google Shape;408;p47"/>
          <p:cNvSpPr txBox="1"/>
          <p:nvPr/>
        </p:nvSpPr>
        <p:spPr>
          <a:xfrm>
            <a:off x="9291763" y="2781330"/>
            <a:ext cx="1974107" cy="526298"/>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Prioritising the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backlog</a:t>
            </a:r>
            <a:endParaRPr/>
          </a:p>
        </p:txBody>
      </p:sp>
      <p:sp>
        <p:nvSpPr>
          <p:cNvPr id="409" name="Google Shape;409;p47"/>
          <p:cNvSpPr txBox="1"/>
          <p:nvPr/>
        </p:nvSpPr>
        <p:spPr>
          <a:xfrm>
            <a:off x="889364" y="5316779"/>
            <a:ext cx="1303009" cy="255835"/>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MVP/MLP</a:t>
            </a:r>
            <a:endParaRPr/>
          </a:p>
        </p:txBody>
      </p:sp>
      <p:sp>
        <p:nvSpPr>
          <p:cNvPr id="410" name="Google Shape;410;p47"/>
          <p:cNvSpPr txBox="1"/>
          <p:nvPr/>
        </p:nvSpPr>
        <p:spPr>
          <a:xfrm>
            <a:off x="9412629" y="5355568"/>
            <a:ext cx="1579915" cy="629144"/>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Product roadmap</a:t>
            </a:r>
            <a:endParaRPr/>
          </a:p>
        </p:txBody>
      </p:sp>
      <p:pic>
        <p:nvPicPr>
          <p:cNvPr id="411" name="Google Shape;411;p47"/>
          <p:cNvPicPr preferRelativeResize="0"/>
          <p:nvPr/>
        </p:nvPicPr>
        <p:blipFill rotWithShape="1">
          <a:blip r:embed="rId4">
            <a:alphaModFix/>
          </a:blip>
          <a:srcRect b="0" l="0" r="0" t="0"/>
          <a:stretch/>
        </p:blipFill>
        <p:spPr>
          <a:xfrm>
            <a:off x="1169160" y="4190470"/>
            <a:ext cx="861909" cy="861909"/>
          </a:xfrm>
          <a:prstGeom prst="rect">
            <a:avLst/>
          </a:prstGeom>
          <a:noFill/>
          <a:ln>
            <a:noFill/>
          </a:ln>
        </p:spPr>
      </p:pic>
      <p:pic>
        <p:nvPicPr>
          <p:cNvPr id="412" name="Google Shape;412;p47"/>
          <p:cNvPicPr preferRelativeResize="0"/>
          <p:nvPr/>
        </p:nvPicPr>
        <p:blipFill rotWithShape="1">
          <a:blip r:embed="rId5">
            <a:alphaModFix/>
          </a:blip>
          <a:srcRect b="0" l="0" r="0" t="0"/>
          <a:stretch/>
        </p:blipFill>
        <p:spPr>
          <a:xfrm>
            <a:off x="5325285" y="4257840"/>
            <a:ext cx="912680" cy="912680"/>
          </a:xfrm>
          <a:prstGeom prst="rect">
            <a:avLst/>
          </a:prstGeom>
          <a:noFill/>
          <a:ln>
            <a:noFill/>
          </a:ln>
        </p:spPr>
      </p:pic>
      <p:pic>
        <p:nvPicPr>
          <p:cNvPr id="413" name="Google Shape;413;p47"/>
          <p:cNvPicPr preferRelativeResize="0"/>
          <p:nvPr/>
        </p:nvPicPr>
        <p:blipFill rotWithShape="1">
          <a:blip r:embed="rId6">
            <a:alphaModFix/>
          </a:blip>
          <a:srcRect b="0" l="0" r="0" t="0"/>
          <a:stretch/>
        </p:blipFill>
        <p:spPr>
          <a:xfrm>
            <a:off x="7628733" y="4306565"/>
            <a:ext cx="768529" cy="768529"/>
          </a:xfrm>
          <a:prstGeom prst="rect">
            <a:avLst/>
          </a:prstGeom>
          <a:noFill/>
          <a:ln>
            <a:noFill/>
          </a:ln>
        </p:spPr>
      </p:pic>
      <p:pic>
        <p:nvPicPr>
          <p:cNvPr id="414" name="Google Shape;414;p47"/>
          <p:cNvPicPr preferRelativeResize="0"/>
          <p:nvPr/>
        </p:nvPicPr>
        <p:blipFill rotWithShape="1">
          <a:blip r:embed="rId7">
            <a:alphaModFix/>
          </a:blip>
          <a:srcRect b="0" l="0" r="0" t="0"/>
          <a:stretch/>
        </p:blipFill>
        <p:spPr>
          <a:xfrm>
            <a:off x="9800063" y="4305702"/>
            <a:ext cx="805985" cy="805985"/>
          </a:xfrm>
          <a:prstGeom prst="rect">
            <a:avLst/>
          </a:prstGeom>
          <a:noFill/>
          <a:ln>
            <a:noFill/>
          </a:ln>
        </p:spPr>
      </p:pic>
      <p:sp>
        <p:nvSpPr>
          <p:cNvPr id="415" name="Google Shape;415;p47"/>
          <p:cNvSpPr txBox="1"/>
          <p:nvPr/>
        </p:nvSpPr>
        <p:spPr>
          <a:xfrm>
            <a:off x="858717" y="212874"/>
            <a:ext cx="7609150" cy="99053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Clr>
                <a:schemeClr val="dk1"/>
              </a:buClr>
              <a:buSzPts val="2800"/>
              <a:buFont typeface="Arial"/>
              <a:buNone/>
            </a:pPr>
            <a:r>
              <a:rPr b="1" lang="en-US" sz="2800" cap="none">
                <a:solidFill>
                  <a:schemeClr val="dk1"/>
                </a:solidFill>
                <a:latin typeface="Arial"/>
                <a:ea typeface="Arial"/>
                <a:cs typeface="Arial"/>
                <a:sym typeface="Arial"/>
              </a:rPr>
              <a:t>YOUR AGENDA - THE PRODUCT JOURNEY</a:t>
            </a:r>
            <a:endParaRPr/>
          </a:p>
        </p:txBody>
      </p:sp>
      <p:pic>
        <p:nvPicPr>
          <p:cNvPr id="416" name="Google Shape;416;p47"/>
          <p:cNvPicPr preferRelativeResize="0"/>
          <p:nvPr/>
        </p:nvPicPr>
        <p:blipFill rotWithShape="1">
          <a:blip r:embed="rId8">
            <a:alphaModFix/>
          </a:blip>
          <a:srcRect b="0" l="0" r="0" t="0"/>
          <a:stretch/>
        </p:blipFill>
        <p:spPr>
          <a:xfrm>
            <a:off x="3250308" y="4305702"/>
            <a:ext cx="788418" cy="788418"/>
          </a:xfrm>
          <a:prstGeom prst="rect">
            <a:avLst/>
          </a:prstGeom>
          <a:noFill/>
          <a:ln>
            <a:noFill/>
          </a:ln>
        </p:spPr>
      </p:pic>
      <p:sp>
        <p:nvSpPr>
          <p:cNvPr id="417" name="Google Shape;417;p47"/>
          <p:cNvSpPr txBox="1"/>
          <p:nvPr/>
        </p:nvSpPr>
        <p:spPr>
          <a:xfrm>
            <a:off x="2918589" y="5393053"/>
            <a:ext cx="1410452" cy="33613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Refinement</a:t>
            </a:r>
            <a:endParaRPr/>
          </a:p>
        </p:txBody>
      </p:sp>
      <p:pic>
        <p:nvPicPr>
          <p:cNvPr id="418" name="Google Shape;418;p47"/>
          <p:cNvPicPr preferRelativeResize="0"/>
          <p:nvPr/>
        </p:nvPicPr>
        <p:blipFill rotWithShape="1">
          <a:blip r:embed="rId9">
            <a:alphaModFix/>
          </a:blip>
          <a:srcRect b="0" l="0" r="0" t="0"/>
          <a:stretch/>
        </p:blipFill>
        <p:spPr>
          <a:xfrm>
            <a:off x="3250308" y="1705410"/>
            <a:ext cx="917560" cy="917560"/>
          </a:xfrm>
          <a:prstGeom prst="rect">
            <a:avLst/>
          </a:prstGeom>
          <a:noFill/>
          <a:ln>
            <a:noFill/>
          </a:ln>
        </p:spPr>
      </p:pic>
      <p:pic>
        <p:nvPicPr>
          <p:cNvPr id="419" name="Google Shape;419;p47"/>
          <p:cNvPicPr preferRelativeResize="0"/>
          <p:nvPr/>
        </p:nvPicPr>
        <p:blipFill rotWithShape="1">
          <a:blip r:embed="rId10">
            <a:alphaModFix/>
          </a:blip>
          <a:srcRect b="0" l="0" r="0" t="0"/>
          <a:stretch/>
        </p:blipFill>
        <p:spPr>
          <a:xfrm>
            <a:off x="9768408" y="1737150"/>
            <a:ext cx="854080" cy="854080"/>
          </a:xfrm>
          <a:prstGeom prst="rect">
            <a:avLst/>
          </a:prstGeom>
          <a:noFill/>
          <a:ln>
            <a:noFill/>
          </a:ln>
        </p:spPr>
      </p:pic>
      <p:pic>
        <p:nvPicPr>
          <p:cNvPr id="420" name="Google Shape;420;p47"/>
          <p:cNvPicPr preferRelativeResize="0"/>
          <p:nvPr/>
        </p:nvPicPr>
        <p:blipFill rotWithShape="1">
          <a:blip r:embed="rId11">
            <a:alphaModFix/>
          </a:blip>
          <a:srcRect b="0" l="0" r="0" t="0"/>
          <a:stretch/>
        </p:blipFill>
        <p:spPr>
          <a:xfrm>
            <a:off x="7630898" y="1642756"/>
            <a:ext cx="1042869" cy="1042869"/>
          </a:xfrm>
          <a:prstGeom prst="rect">
            <a:avLst/>
          </a:prstGeom>
          <a:noFill/>
          <a:ln>
            <a:noFill/>
          </a:ln>
        </p:spPr>
      </p:pic>
      <p:pic>
        <p:nvPicPr>
          <p:cNvPr id="421" name="Google Shape;421;p47"/>
          <p:cNvPicPr preferRelativeResize="0"/>
          <p:nvPr/>
        </p:nvPicPr>
        <p:blipFill rotWithShape="1">
          <a:blip r:embed="rId12">
            <a:alphaModFix/>
          </a:blip>
          <a:srcRect b="0" l="0" r="0" t="0"/>
          <a:stretch/>
        </p:blipFill>
        <p:spPr>
          <a:xfrm>
            <a:off x="5123821" y="1403062"/>
            <a:ext cx="1381803" cy="1381803"/>
          </a:xfrm>
          <a:prstGeom prst="rect">
            <a:avLst/>
          </a:prstGeom>
          <a:noFill/>
          <a:ln>
            <a:noFill/>
          </a:ln>
        </p:spPr>
      </p:pic>
      <p:pic>
        <p:nvPicPr>
          <p:cNvPr id="422" name="Google Shape;422;p47"/>
          <p:cNvPicPr preferRelativeResize="0"/>
          <p:nvPr/>
        </p:nvPicPr>
        <p:blipFill rotWithShape="1">
          <a:blip r:embed="rId13">
            <a:alphaModFix/>
          </a:blip>
          <a:srcRect b="0" l="0" r="0" t="0"/>
          <a:stretch/>
        </p:blipFill>
        <p:spPr>
          <a:xfrm>
            <a:off x="1059940" y="1512416"/>
            <a:ext cx="1154593" cy="11545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8"/>
          <p:cNvSpPr txBox="1"/>
          <p:nvPr>
            <p:ph type="title"/>
          </p:nvPr>
        </p:nvSpPr>
        <p:spPr>
          <a:xfrm>
            <a:off x="466723" y="300040"/>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AGILE MANIFESTO</a:t>
            </a:r>
            <a:endParaRPr/>
          </a:p>
        </p:txBody>
      </p:sp>
      <p:sp>
        <p:nvSpPr>
          <p:cNvPr id="428" name="Google Shape;428;p48"/>
          <p:cNvSpPr/>
          <p:nvPr/>
        </p:nvSpPr>
        <p:spPr>
          <a:xfrm>
            <a:off x="1799531" y="5533679"/>
            <a:ext cx="8616949" cy="1008062"/>
          </a:xfrm>
          <a:prstGeom prst="rect">
            <a:avLst/>
          </a:prstGeom>
          <a:solidFill>
            <a:srgbClr val="C0C0C0">
              <a:alpha val="3921"/>
            </a:srgbClr>
          </a:solidFill>
          <a:ln>
            <a:noFill/>
          </a:ln>
        </p:spPr>
        <p:txBody>
          <a:bodyPr anchorCtr="0" anchor="t" bIns="45700" lIns="91425" spcFirstLastPara="1" rIns="91425" wrap="square" tIns="45700">
            <a:noAutofit/>
          </a:bodyPr>
          <a:lstStyle/>
          <a:p>
            <a:pPr indent="-342859" lvl="0" marL="342859" marR="0" rtl="0" algn="ctr">
              <a:spcBef>
                <a:spcPts val="0"/>
              </a:spcBef>
              <a:spcAft>
                <a:spcPts val="0"/>
              </a:spcAft>
              <a:buNone/>
            </a:pPr>
            <a:r>
              <a:rPr lang="en-US" sz="2000">
                <a:solidFill>
                  <a:srgbClr val="000000"/>
                </a:solidFill>
                <a:latin typeface="Arial"/>
                <a:ea typeface="Arial"/>
                <a:cs typeface="Arial"/>
                <a:sym typeface="Arial"/>
              </a:rPr>
              <a:t>That is, while there is value in the items on the right, </a:t>
            </a:r>
            <a:endParaRPr/>
          </a:p>
          <a:p>
            <a:pPr indent="-342859" lvl="0" marL="342859" marR="0" rtl="0" algn="ctr">
              <a:spcBef>
                <a:spcPts val="400"/>
              </a:spcBef>
              <a:spcAft>
                <a:spcPts val="0"/>
              </a:spcAft>
              <a:buNone/>
            </a:pPr>
            <a:r>
              <a:rPr lang="en-US" sz="2000">
                <a:solidFill>
                  <a:srgbClr val="000000"/>
                </a:solidFill>
                <a:latin typeface="Arial"/>
                <a:ea typeface="Arial"/>
                <a:cs typeface="Arial"/>
                <a:sym typeface="Arial"/>
              </a:rPr>
              <a:t>we value the items on the left more.</a:t>
            </a:r>
            <a:endParaRPr/>
          </a:p>
        </p:txBody>
      </p:sp>
      <p:sp>
        <p:nvSpPr>
          <p:cNvPr id="429" name="Google Shape;429;p48"/>
          <p:cNvSpPr/>
          <p:nvPr/>
        </p:nvSpPr>
        <p:spPr>
          <a:xfrm>
            <a:off x="6609010" y="1501153"/>
            <a:ext cx="3349624" cy="849312"/>
          </a:xfrm>
          <a:prstGeom prst="roundRect">
            <a:avLst>
              <a:gd fmla="val 9864" name="adj"/>
            </a:avLst>
          </a:prstGeom>
          <a:noFill/>
          <a:ln cap="flat" cmpd="sng" w="57150">
            <a:solidFill>
              <a:srgbClr val="C91E8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Processes and Tools</a:t>
            </a:r>
            <a:endParaRPr/>
          </a:p>
        </p:txBody>
      </p:sp>
      <p:sp>
        <p:nvSpPr>
          <p:cNvPr id="430" name="Google Shape;430;p48"/>
          <p:cNvSpPr/>
          <p:nvPr/>
        </p:nvSpPr>
        <p:spPr>
          <a:xfrm>
            <a:off x="6609010" y="2509218"/>
            <a:ext cx="3349624" cy="847725"/>
          </a:xfrm>
          <a:prstGeom prst="roundRect">
            <a:avLst>
              <a:gd fmla="val 9864" name="adj"/>
            </a:avLst>
          </a:prstGeom>
          <a:noFill/>
          <a:ln cap="flat" cmpd="sng" w="57150">
            <a:solidFill>
              <a:srgbClr val="8DC6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Comprehensive Documentation</a:t>
            </a:r>
            <a:endParaRPr/>
          </a:p>
        </p:txBody>
      </p:sp>
      <p:sp>
        <p:nvSpPr>
          <p:cNvPr id="431" name="Google Shape;431;p48"/>
          <p:cNvSpPr/>
          <p:nvPr/>
        </p:nvSpPr>
        <p:spPr>
          <a:xfrm>
            <a:off x="6627297" y="3515693"/>
            <a:ext cx="3349627" cy="847725"/>
          </a:xfrm>
          <a:prstGeom prst="roundRect">
            <a:avLst>
              <a:gd fmla="val 9864" name="adj"/>
            </a:avLst>
          </a:prstGeom>
          <a:noFill/>
          <a:ln cap="flat" cmpd="sng" w="57150">
            <a:solidFill>
              <a:srgbClr val="362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Contract Negotiation</a:t>
            </a:r>
            <a:endParaRPr/>
          </a:p>
        </p:txBody>
      </p:sp>
      <p:grpSp>
        <p:nvGrpSpPr>
          <p:cNvPr id="432" name="Google Shape;432;p48"/>
          <p:cNvGrpSpPr/>
          <p:nvPr/>
        </p:nvGrpSpPr>
        <p:grpSpPr>
          <a:xfrm>
            <a:off x="2242319" y="1501154"/>
            <a:ext cx="3368593" cy="3872062"/>
            <a:chOff x="718318" y="1196750"/>
            <a:chExt cx="3368593" cy="3872062"/>
          </a:xfrm>
        </p:grpSpPr>
        <p:sp>
          <p:nvSpPr>
            <p:cNvPr id="433" name="Google Shape;433;p48"/>
            <p:cNvSpPr/>
            <p:nvPr/>
          </p:nvSpPr>
          <p:spPr>
            <a:xfrm>
              <a:off x="718318" y="1196750"/>
              <a:ext cx="3349624" cy="849312"/>
            </a:xfrm>
            <a:prstGeom prst="roundRect">
              <a:avLst>
                <a:gd fmla="val 9864" name="adj"/>
              </a:avLst>
            </a:prstGeom>
            <a:noFill/>
            <a:ln cap="flat" cmpd="sng" w="57150">
              <a:solidFill>
                <a:srgbClr val="DF202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Individuals and interactions</a:t>
              </a:r>
              <a:endParaRPr/>
            </a:p>
          </p:txBody>
        </p:sp>
        <p:sp>
          <p:nvSpPr>
            <p:cNvPr id="434" name="Google Shape;434;p48"/>
            <p:cNvSpPr/>
            <p:nvPr/>
          </p:nvSpPr>
          <p:spPr>
            <a:xfrm>
              <a:off x="718318" y="2204814"/>
              <a:ext cx="3349624" cy="847725"/>
            </a:xfrm>
            <a:prstGeom prst="roundRect">
              <a:avLst>
                <a:gd fmla="val 9864" name="adj"/>
              </a:avLst>
            </a:prstGeom>
            <a:noFill/>
            <a:ln cap="flat" cmpd="sng" w="57150">
              <a:solidFill>
                <a:srgbClr val="FED10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Working Software</a:t>
              </a:r>
              <a:endParaRPr/>
            </a:p>
          </p:txBody>
        </p:sp>
        <p:sp>
          <p:nvSpPr>
            <p:cNvPr id="435" name="Google Shape;435;p48"/>
            <p:cNvSpPr/>
            <p:nvPr/>
          </p:nvSpPr>
          <p:spPr>
            <a:xfrm>
              <a:off x="736604" y="3211289"/>
              <a:ext cx="3349627" cy="847725"/>
            </a:xfrm>
            <a:prstGeom prst="roundRect">
              <a:avLst>
                <a:gd fmla="val 9864" name="adj"/>
              </a:avLst>
            </a:prstGeom>
            <a:noFill/>
            <a:ln cap="flat" cmpd="sng" w="57150">
              <a:solidFill>
                <a:srgbClr val="11A69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Customer Collaboration</a:t>
              </a:r>
              <a:endParaRPr/>
            </a:p>
          </p:txBody>
        </p:sp>
        <p:sp>
          <p:nvSpPr>
            <p:cNvPr id="436" name="Google Shape;436;p48"/>
            <p:cNvSpPr/>
            <p:nvPr/>
          </p:nvSpPr>
          <p:spPr>
            <a:xfrm>
              <a:off x="737287" y="4221087"/>
              <a:ext cx="3349624" cy="847725"/>
            </a:xfrm>
            <a:prstGeom prst="roundRect">
              <a:avLst>
                <a:gd fmla="val 9864" name="adj"/>
              </a:avLst>
            </a:prstGeom>
            <a:noFill/>
            <a:ln cap="flat" cmpd="sng" w="57150">
              <a:solidFill>
                <a:srgbClr val="D5640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00000"/>
                  </a:solidFill>
                  <a:latin typeface="Calibri"/>
                  <a:ea typeface="Calibri"/>
                  <a:cs typeface="Calibri"/>
                  <a:sym typeface="Calibri"/>
                </a:rPr>
                <a:t>Responding to Change</a:t>
              </a:r>
              <a:endParaRPr/>
            </a:p>
          </p:txBody>
        </p:sp>
      </p:grpSp>
      <p:sp>
        <p:nvSpPr>
          <p:cNvPr id="437" name="Google Shape;437;p48"/>
          <p:cNvSpPr/>
          <p:nvPr/>
        </p:nvSpPr>
        <p:spPr>
          <a:xfrm>
            <a:off x="6634807" y="4525491"/>
            <a:ext cx="3349624" cy="847725"/>
          </a:xfrm>
          <a:prstGeom prst="roundRect">
            <a:avLst>
              <a:gd fmla="val 9864" name="adj"/>
            </a:avLst>
          </a:prstGeom>
          <a:noFill/>
          <a:ln cap="flat" cmpd="sng" w="5715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Calibri"/>
                <a:ea typeface="Calibri"/>
                <a:cs typeface="Calibri"/>
                <a:sym typeface="Calibri"/>
              </a:rPr>
              <a:t>Following a Plan</a:t>
            </a:r>
            <a:endParaRPr/>
          </a:p>
        </p:txBody>
      </p:sp>
      <p:sp>
        <p:nvSpPr>
          <p:cNvPr id="438" name="Google Shape;438;p48"/>
          <p:cNvSpPr/>
          <p:nvPr/>
        </p:nvSpPr>
        <p:spPr>
          <a:xfrm>
            <a:off x="1799531" y="2852935"/>
            <a:ext cx="8616949" cy="504031"/>
          </a:xfrm>
          <a:prstGeom prst="rect">
            <a:avLst/>
          </a:prstGeom>
          <a:solidFill>
            <a:srgbClr val="C0C0C0">
              <a:alpha val="3921"/>
            </a:srgbClr>
          </a:solidFill>
          <a:ln>
            <a:noFill/>
          </a:ln>
        </p:spPr>
        <p:txBody>
          <a:bodyPr anchorCtr="0" anchor="t" bIns="45700" lIns="91425" spcFirstLastPara="1" rIns="91425" wrap="square" tIns="45700">
            <a:noAutofit/>
          </a:bodyPr>
          <a:lstStyle/>
          <a:p>
            <a:pPr indent="-342859" lvl="0" marL="342859" marR="0" rtl="0" algn="ctr">
              <a:spcBef>
                <a:spcPts val="0"/>
              </a:spcBef>
              <a:spcAft>
                <a:spcPts val="0"/>
              </a:spcAft>
              <a:buNone/>
            </a:pPr>
            <a:r>
              <a:rPr lang="en-US" sz="2000">
                <a:solidFill>
                  <a:srgbClr val="000000"/>
                </a:solidFill>
                <a:latin typeface="Arial"/>
                <a:ea typeface="Arial"/>
                <a:cs typeface="Arial"/>
                <a:sym typeface="Arial"/>
              </a:rPr>
              <a:t>Over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49"/>
          <p:cNvPicPr preferRelativeResize="0"/>
          <p:nvPr/>
        </p:nvPicPr>
        <p:blipFill rotWithShape="1">
          <a:blip r:embed="rId3">
            <a:alphaModFix/>
          </a:blip>
          <a:srcRect b="0" l="0" r="0" t="0"/>
          <a:stretch/>
        </p:blipFill>
        <p:spPr>
          <a:xfrm>
            <a:off x="0" y="1125980"/>
            <a:ext cx="12192000" cy="600408"/>
          </a:xfrm>
          <a:prstGeom prst="rect">
            <a:avLst/>
          </a:prstGeom>
          <a:noFill/>
          <a:ln>
            <a:noFill/>
          </a:ln>
        </p:spPr>
      </p:pic>
      <p:sp>
        <p:nvSpPr>
          <p:cNvPr id="444" name="Google Shape;444;p49"/>
          <p:cNvSpPr txBox="1"/>
          <p:nvPr>
            <p:ph type="title"/>
          </p:nvPr>
        </p:nvSpPr>
        <p:spPr>
          <a:xfrm>
            <a:off x="466723" y="212664"/>
            <a:ext cx="9363078" cy="980298"/>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AGILE VS WATERFALL</a:t>
            </a:r>
            <a:endParaRPr/>
          </a:p>
        </p:txBody>
      </p:sp>
      <p:sp>
        <p:nvSpPr>
          <p:cNvPr id="445" name="Google Shape;445;p49"/>
          <p:cNvSpPr txBox="1"/>
          <p:nvPr>
            <p:ph idx="2" type="body"/>
          </p:nvPr>
        </p:nvSpPr>
        <p:spPr>
          <a:xfrm>
            <a:off x="9982200" y="300040"/>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descr="http://www.freeiconspng.com/uploads/simpson-happy-icon-19.png" id="446" name="Google Shape;446;p49"/>
          <p:cNvPicPr preferRelativeResize="0"/>
          <p:nvPr/>
        </p:nvPicPr>
        <p:blipFill rotWithShape="1">
          <a:blip r:embed="rId4">
            <a:alphaModFix/>
          </a:blip>
          <a:srcRect b="0" l="0" r="0" t="0"/>
          <a:stretch/>
        </p:blipFill>
        <p:spPr>
          <a:xfrm>
            <a:off x="705272" y="3609174"/>
            <a:ext cx="2438400" cy="2438400"/>
          </a:xfrm>
          <a:prstGeom prst="rect">
            <a:avLst/>
          </a:prstGeom>
          <a:noFill/>
          <a:ln>
            <a:noFill/>
          </a:ln>
        </p:spPr>
      </p:pic>
      <p:pic>
        <p:nvPicPr>
          <p:cNvPr descr="http://4.bp.blogspot.com/-aRCTLdu8uiA/U2vCrzNXcLI/AAAAAAAAGtk/nOFMyEB7wPo/s1600/homersimpsondoh.png" id="447" name="Google Shape;447;p49"/>
          <p:cNvPicPr preferRelativeResize="0"/>
          <p:nvPr/>
        </p:nvPicPr>
        <p:blipFill rotWithShape="1">
          <a:blip r:embed="rId5">
            <a:alphaModFix/>
          </a:blip>
          <a:srcRect b="0" l="0" r="0" t="0"/>
          <a:stretch/>
        </p:blipFill>
        <p:spPr>
          <a:xfrm>
            <a:off x="9206178" y="3769343"/>
            <a:ext cx="1941609" cy="2280996"/>
          </a:xfrm>
          <a:prstGeom prst="rect">
            <a:avLst/>
          </a:prstGeom>
          <a:noFill/>
          <a:ln>
            <a:noFill/>
          </a:ln>
        </p:spPr>
      </p:pic>
      <p:sp>
        <p:nvSpPr>
          <p:cNvPr id="448" name="Google Shape;448;p49"/>
          <p:cNvSpPr/>
          <p:nvPr/>
        </p:nvSpPr>
        <p:spPr>
          <a:xfrm>
            <a:off x="5042899" y="2852936"/>
            <a:ext cx="1944216" cy="1584176"/>
          </a:xfrm>
          <a:prstGeom prst="triangle">
            <a:avLst>
              <a:gd fmla="val 50000" name="adj"/>
            </a:avLst>
          </a:prstGeom>
          <a:solidFill>
            <a:srgbClr val="FD9E4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Arial"/>
                <a:ea typeface="Arial"/>
                <a:cs typeface="Arial"/>
                <a:sym typeface="Arial"/>
              </a:rPr>
              <a:t>VS</a:t>
            </a:r>
            <a:endParaRPr/>
          </a:p>
        </p:txBody>
      </p:sp>
      <p:sp>
        <p:nvSpPr>
          <p:cNvPr id="449" name="Google Shape;449;p49"/>
          <p:cNvSpPr/>
          <p:nvPr/>
        </p:nvSpPr>
        <p:spPr>
          <a:xfrm>
            <a:off x="1470579" y="1167724"/>
            <a:ext cx="1241045"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AGILE</a:t>
            </a:r>
            <a:endParaRPr/>
          </a:p>
        </p:txBody>
      </p:sp>
      <p:sp>
        <p:nvSpPr>
          <p:cNvPr id="450" name="Google Shape;450;p49"/>
          <p:cNvSpPr/>
          <p:nvPr/>
        </p:nvSpPr>
        <p:spPr>
          <a:xfrm>
            <a:off x="8929290" y="1155647"/>
            <a:ext cx="2279278"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WATERFALL</a:t>
            </a:r>
            <a:endParaRPr/>
          </a:p>
        </p:txBody>
      </p:sp>
      <p:sp>
        <p:nvSpPr>
          <p:cNvPr id="451" name="Google Shape;451;p49"/>
          <p:cNvSpPr/>
          <p:nvPr/>
        </p:nvSpPr>
        <p:spPr>
          <a:xfrm>
            <a:off x="1716038" y="1819772"/>
            <a:ext cx="74584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Time</a:t>
            </a:r>
            <a:endParaRPr sz="1400">
              <a:solidFill>
                <a:schemeClr val="dk1"/>
              </a:solidFill>
              <a:latin typeface="Arial"/>
              <a:ea typeface="Arial"/>
              <a:cs typeface="Arial"/>
              <a:sym typeface="Arial"/>
            </a:endParaRPr>
          </a:p>
        </p:txBody>
      </p:sp>
      <p:sp>
        <p:nvSpPr>
          <p:cNvPr id="452" name="Google Shape;452;p49"/>
          <p:cNvSpPr/>
          <p:nvPr/>
        </p:nvSpPr>
        <p:spPr>
          <a:xfrm>
            <a:off x="1716038" y="2249481"/>
            <a:ext cx="71205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Cost</a:t>
            </a:r>
            <a:endParaRPr sz="1800">
              <a:solidFill>
                <a:schemeClr val="dk1"/>
              </a:solidFill>
              <a:latin typeface="Arial"/>
              <a:ea typeface="Arial"/>
              <a:cs typeface="Arial"/>
              <a:sym typeface="Arial"/>
            </a:endParaRPr>
          </a:p>
        </p:txBody>
      </p:sp>
      <p:sp>
        <p:nvSpPr>
          <p:cNvPr id="453" name="Google Shape;453;p49"/>
          <p:cNvSpPr/>
          <p:nvPr/>
        </p:nvSpPr>
        <p:spPr>
          <a:xfrm>
            <a:off x="1693195" y="2684848"/>
            <a:ext cx="91242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Scope</a:t>
            </a:r>
            <a:endParaRPr sz="1600">
              <a:solidFill>
                <a:schemeClr val="dk1"/>
              </a:solidFill>
              <a:latin typeface="Arial"/>
              <a:ea typeface="Arial"/>
              <a:cs typeface="Arial"/>
              <a:sym typeface="Arial"/>
            </a:endParaRPr>
          </a:p>
        </p:txBody>
      </p:sp>
      <p:sp>
        <p:nvSpPr>
          <p:cNvPr id="454" name="Google Shape;454;p49"/>
          <p:cNvSpPr/>
          <p:nvPr/>
        </p:nvSpPr>
        <p:spPr>
          <a:xfrm>
            <a:off x="9542030" y="1824099"/>
            <a:ext cx="74584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Time</a:t>
            </a:r>
            <a:endParaRPr/>
          </a:p>
        </p:txBody>
      </p:sp>
      <p:sp>
        <p:nvSpPr>
          <p:cNvPr id="455" name="Google Shape;455;p49"/>
          <p:cNvSpPr/>
          <p:nvPr/>
        </p:nvSpPr>
        <p:spPr>
          <a:xfrm>
            <a:off x="9542030" y="2253808"/>
            <a:ext cx="712054"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Cost</a:t>
            </a:r>
            <a:endParaRPr/>
          </a:p>
        </p:txBody>
      </p:sp>
      <p:sp>
        <p:nvSpPr>
          <p:cNvPr id="456" name="Google Shape;456;p49"/>
          <p:cNvSpPr/>
          <p:nvPr/>
        </p:nvSpPr>
        <p:spPr>
          <a:xfrm>
            <a:off x="9497283" y="2689175"/>
            <a:ext cx="91242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Scope</a:t>
            </a:r>
            <a:endParaRPr/>
          </a:p>
        </p:txBody>
      </p:sp>
      <p:sp>
        <p:nvSpPr>
          <p:cNvPr id="457" name="Google Shape;457;p49"/>
          <p:cNvSpPr/>
          <p:nvPr/>
        </p:nvSpPr>
        <p:spPr>
          <a:xfrm>
            <a:off x="2602038" y="2743035"/>
            <a:ext cx="576064" cy="275821"/>
          </a:xfrm>
          <a:prstGeom prst="rightArrow">
            <a:avLst>
              <a:gd fmla="val 50000" name="adj1"/>
              <a:gd fmla="val 50000" name="adj2"/>
            </a:avLst>
          </a:prstGeom>
          <a:solidFill>
            <a:srgbClr val="ADA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8" name="Google Shape;458;p49"/>
          <p:cNvSpPr/>
          <p:nvPr/>
        </p:nvSpPr>
        <p:spPr>
          <a:xfrm flipH="1">
            <a:off x="1089870" y="2746498"/>
            <a:ext cx="584448" cy="279551"/>
          </a:xfrm>
          <a:prstGeom prst="rightArrow">
            <a:avLst>
              <a:gd fmla="val 50000" name="adj1"/>
              <a:gd fmla="val 50000" name="adj2"/>
            </a:avLst>
          </a:prstGeom>
          <a:solidFill>
            <a:srgbClr val="ADA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9" name="Google Shape;459;p49"/>
          <p:cNvSpPr/>
          <p:nvPr/>
        </p:nvSpPr>
        <p:spPr>
          <a:xfrm>
            <a:off x="10344472" y="2278632"/>
            <a:ext cx="576064" cy="275821"/>
          </a:xfrm>
          <a:prstGeom prst="rightArrow">
            <a:avLst>
              <a:gd fmla="val 50000" name="adj1"/>
              <a:gd fmla="val 50000" name="adj2"/>
            </a:avLst>
          </a:prstGeom>
          <a:solidFill>
            <a:srgbClr val="ADA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0" name="Google Shape;460;p49"/>
          <p:cNvSpPr/>
          <p:nvPr/>
        </p:nvSpPr>
        <p:spPr>
          <a:xfrm flipH="1">
            <a:off x="8895928" y="2265010"/>
            <a:ext cx="584448" cy="279551"/>
          </a:xfrm>
          <a:prstGeom prst="rightArrow">
            <a:avLst>
              <a:gd fmla="val 50000" name="adj1"/>
              <a:gd fmla="val 50000" name="adj2"/>
            </a:avLst>
          </a:prstGeom>
          <a:solidFill>
            <a:srgbClr val="ADA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1" name="Google Shape;461;p49"/>
          <p:cNvSpPr/>
          <p:nvPr/>
        </p:nvSpPr>
        <p:spPr>
          <a:xfrm>
            <a:off x="10344472" y="1855261"/>
            <a:ext cx="576064" cy="275821"/>
          </a:xfrm>
          <a:prstGeom prst="rightArrow">
            <a:avLst>
              <a:gd fmla="val 50000" name="adj1"/>
              <a:gd fmla="val 50000" name="adj2"/>
            </a:avLst>
          </a:prstGeom>
          <a:solidFill>
            <a:srgbClr val="ADA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2" name="Google Shape;462;p49"/>
          <p:cNvSpPr/>
          <p:nvPr/>
        </p:nvSpPr>
        <p:spPr>
          <a:xfrm flipH="1">
            <a:off x="8895928" y="1841639"/>
            <a:ext cx="584448" cy="279551"/>
          </a:xfrm>
          <a:prstGeom prst="rightArrow">
            <a:avLst>
              <a:gd fmla="val 50000" name="adj1"/>
              <a:gd fmla="val 50000" name="adj2"/>
            </a:avLst>
          </a:prstGeom>
          <a:solidFill>
            <a:srgbClr val="ADAE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3" name="Google Shape;463;p49"/>
          <p:cNvSpPr/>
          <p:nvPr/>
        </p:nvSpPr>
        <p:spPr>
          <a:xfrm>
            <a:off x="2423592" y="1882402"/>
            <a:ext cx="84535" cy="23878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4" name="Google Shape;464;p49"/>
          <p:cNvSpPr/>
          <p:nvPr/>
        </p:nvSpPr>
        <p:spPr>
          <a:xfrm>
            <a:off x="1631504" y="1881542"/>
            <a:ext cx="84535" cy="23878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5" name="Google Shape;465;p49"/>
          <p:cNvSpPr/>
          <p:nvPr/>
        </p:nvSpPr>
        <p:spPr>
          <a:xfrm>
            <a:off x="2411065" y="2288538"/>
            <a:ext cx="84535" cy="23878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6" name="Google Shape;466;p49"/>
          <p:cNvSpPr/>
          <p:nvPr/>
        </p:nvSpPr>
        <p:spPr>
          <a:xfrm>
            <a:off x="1631504" y="2287678"/>
            <a:ext cx="84535" cy="23878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7" name="Google Shape;467;p49"/>
          <p:cNvSpPr/>
          <p:nvPr/>
        </p:nvSpPr>
        <p:spPr>
          <a:xfrm>
            <a:off x="10403953" y="2758164"/>
            <a:ext cx="84535" cy="23878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8" name="Google Shape;468;p49"/>
          <p:cNvSpPr/>
          <p:nvPr/>
        </p:nvSpPr>
        <p:spPr>
          <a:xfrm>
            <a:off x="9444969" y="2757304"/>
            <a:ext cx="84535" cy="238788"/>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0"/>
          <p:cNvSpPr txBox="1"/>
          <p:nvPr>
            <p:ph type="title"/>
          </p:nvPr>
        </p:nvSpPr>
        <p:spPr>
          <a:xfrm>
            <a:off x="466723" y="73652"/>
            <a:ext cx="9363078" cy="1325563"/>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2800"/>
              <a:buFont typeface="Arial"/>
              <a:buNone/>
            </a:pPr>
            <a:r>
              <a:rPr lang="en-US"/>
              <a:t>THE TEAM</a:t>
            </a:r>
            <a:endParaRPr/>
          </a:p>
        </p:txBody>
      </p:sp>
      <p:sp>
        <p:nvSpPr>
          <p:cNvPr id="475" name="Google Shape;475;p50"/>
          <p:cNvSpPr txBox="1"/>
          <p:nvPr>
            <p:ph idx="2" type="body"/>
          </p:nvPr>
        </p:nvSpPr>
        <p:spPr>
          <a:xfrm>
            <a:off x="9982200" y="-603448"/>
            <a:ext cx="1742982" cy="236675"/>
          </a:xfrm>
          <a:prstGeom prst="rect">
            <a:avLst/>
          </a:prstGeom>
          <a:noFill/>
          <a:ln>
            <a:noFill/>
          </a:ln>
        </p:spPr>
        <p:txBody>
          <a:bodyPr anchorCtr="0" anchor="t" bIns="45700" lIns="0" spcFirstLastPara="1" rIns="0" wrap="square" tIns="45700">
            <a:noAutofit/>
          </a:bodyPr>
          <a:lstStyle/>
          <a:p>
            <a:pPr indent="0" lvl="0" marL="0" rtl="0" algn="r">
              <a:lnSpc>
                <a:spcPct val="90000"/>
              </a:lnSpc>
              <a:spcBef>
                <a:spcPts val="0"/>
              </a:spcBef>
              <a:spcAft>
                <a:spcPts val="0"/>
              </a:spcAft>
              <a:buSzPts val="1000"/>
              <a:buFont typeface="Arial"/>
              <a:buNone/>
            </a:pPr>
            <a:r>
              <a:t/>
            </a:r>
            <a:endParaRPr/>
          </a:p>
        </p:txBody>
      </p:sp>
      <p:pic>
        <p:nvPicPr>
          <p:cNvPr id="476" name="Google Shape;476;p50"/>
          <p:cNvPicPr preferRelativeResize="0"/>
          <p:nvPr/>
        </p:nvPicPr>
        <p:blipFill rotWithShape="1">
          <a:blip r:embed="rId3">
            <a:alphaModFix/>
          </a:blip>
          <a:srcRect b="0" l="0" r="0" t="0"/>
          <a:stretch/>
        </p:blipFill>
        <p:spPr>
          <a:xfrm>
            <a:off x="1540175" y="2343235"/>
            <a:ext cx="1656184" cy="1656184"/>
          </a:xfrm>
          <a:prstGeom prst="rect">
            <a:avLst/>
          </a:prstGeom>
          <a:noFill/>
          <a:ln>
            <a:noFill/>
          </a:ln>
        </p:spPr>
      </p:pic>
      <p:pic>
        <p:nvPicPr>
          <p:cNvPr id="477" name="Google Shape;477;p50"/>
          <p:cNvPicPr preferRelativeResize="0"/>
          <p:nvPr/>
        </p:nvPicPr>
        <p:blipFill rotWithShape="1">
          <a:blip r:embed="rId4">
            <a:alphaModFix/>
          </a:blip>
          <a:srcRect b="0" l="0" r="0" t="0"/>
          <a:stretch/>
        </p:blipFill>
        <p:spPr>
          <a:xfrm>
            <a:off x="4806257" y="2419519"/>
            <a:ext cx="1630851" cy="1630851"/>
          </a:xfrm>
          <a:prstGeom prst="rect">
            <a:avLst/>
          </a:prstGeom>
          <a:noFill/>
          <a:ln>
            <a:noFill/>
          </a:ln>
        </p:spPr>
      </p:pic>
      <p:pic>
        <p:nvPicPr>
          <p:cNvPr id="478" name="Google Shape;478;p50"/>
          <p:cNvPicPr preferRelativeResize="0"/>
          <p:nvPr/>
        </p:nvPicPr>
        <p:blipFill rotWithShape="1">
          <a:blip r:embed="rId5">
            <a:alphaModFix/>
          </a:blip>
          <a:srcRect b="0" l="0" r="0" t="0"/>
          <a:stretch/>
        </p:blipFill>
        <p:spPr>
          <a:xfrm>
            <a:off x="7177036" y="2470471"/>
            <a:ext cx="1528948" cy="1528948"/>
          </a:xfrm>
          <a:prstGeom prst="rect">
            <a:avLst/>
          </a:prstGeom>
          <a:noFill/>
          <a:ln>
            <a:noFill/>
          </a:ln>
        </p:spPr>
      </p:pic>
      <p:pic>
        <p:nvPicPr>
          <p:cNvPr id="479" name="Google Shape;479;p50"/>
          <p:cNvPicPr preferRelativeResize="0"/>
          <p:nvPr/>
        </p:nvPicPr>
        <p:blipFill rotWithShape="1">
          <a:blip r:embed="rId6">
            <a:alphaModFix/>
          </a:blip>
          <a:srcRect b="0" l="0" r="0" t="0"/>
          <a:stretch/>
        </p:blipFill>
        <p:spPr>
          <a:xfrm>
            <a:off x="8358192" y="2466212"/>
            <a:ext cx="1528034" cy="1528034"/>
          </a:xfrm>
          <a:prstGeom prst="rect">
            <a:avLst/>
          </a:prstGeom>
          <a:noFill/>
          <a:ln>
            <a:noFill/>
          </a:ln>
        </p:spPr>
      </p:pic>
      <p:pic>
        <p:nvPicPr>
          <p:cNvPr id="480" name="Google Shape;480;p50"/>
          <p:cNvPicPr preferRelativeResize="0"/>
          <p:nvPr/>
        </p:nvPicPr>
        <p:blipFill rotWithShape="1">
          <a:blip r:embed="rId7">
            <a:alphaModFix/>
          </a:blip>
          <a:srcRect b="0" l="0" r="13835" t="0"/>
          <a:stretch/>
        </p:blipFill>
        <p:spPr>
          <a:xfrm>
            <a:off x="9479032" y="2332106"/>
            <a:ext cx="1441504" cy="1672958"/>
          </a:xfrm>
          <a:prstGeom prst="rect">
            <a:avLst/>
          </a:prstGeom>
          <a:noFill/>
          <a:ln>
            <a:noFill/>
          </a:ln>
        </p:spPr>
      </p:pic>
      <p:sp>
        <p:nvSpPr>
          <p:cNvPr id="481" name="Google Shape;481;p50"/>
          <p:cNvSpPr/>
          <p:nvPr/>
        </p:nvSpPr>
        <p:spPr>
          <a:xfrm>
            <a:off x="1397580" y="3988987"/>
            <a:ext cx="2089653" cy="648072"/>
          </a:xfrm>
          <a:prstGeom prst="roundRect">
            <a:avLst>
              <a:gd fmla="val 16667" name="adj"/>
            </a:avLst>
          </a:prstGeom>
          <a:solidFill>
            <a:srgbClr val="003F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Product Owner</a:t>
            </a:r>
            <a:endParaRPr/>
          </a:p>
        </p:txBody>
      </p:sp>
      <p:sp>
        <p:nvSpPr>
          <p:cNvPr id="482" name="Google Shape;482;p50"/>
          <p:cNvSpPr/>
          <p:nvPr/>
        </p:nvSpPr>
        <p:spPr>
          <a:xfrm>
            <a:off x="4583832" y="4005064"/>
            <a:ext cx="2089653" cy="648072"/>
          </a:xfrm>
          <a:prstGeom prst="roundRect">
            <a:avLst>
              <a:gd fmla="val 16667" name="adj"/>
            </a:avLst>
          </a:prstGeom>
          <a:solidFill>
            <a:srgbClr val="003F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Scrummaster</a:t>
            </a:r>
            <a:endParaRPr sz="1800">
              <a:solidFill>
                <a:schemeClr val="lt1"/>
              </a:solidFill>
              <a:latin typeface="Arial"/>
              <a:ea typeface="Arial"/>
              <a:cs typeface="Arial"/>
              <a:sym typeface="Arial"/>
            </a:endParaRPr>
          </a:p>
        </p:txBody>
      </p:sp>
      <p:sp>
        <p:nvSpPr>
          <p:cNvPr id="483" name="Google Shape;483;p50"/>
          <p:cNvSpPr/>
          <p:nvPr/>
        </p:nvSpPr>
        <p:spPr>
          <a:xfrm>
            <a:off x="8105872" y="3998505"/>
            <a:ext cx="2089653" cy="648072"/>
          </a:xfrm>
          <a:prstGeom prst="roundRect">
            <a:avLst>
              <a:gd fmla="val 16667" name="adj"/>
            </a:avLst>
          </a:prstGeom>
          <a:solidFill>
            <a:srgbClr val="003F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Team Member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SLIDES (bulleted)">
  <a:themeElements>
    <a:clrScheme name="North Highland - PPT Palette 2016">
      <a:dk1>
        <a:srgbClr val="000000"/>
      </a:dk1>
      <a:lt1>
        <a:srgbClr val="FFFFFF"/>
      </a:lt1>
      <a:dk2>
        <a:srgbClr val="595959"/>
      </a:dk2>
      <a:lt2>
        <a:srgbClr val="A6A6A6"/>
      </a:lt2>
      <a:accent1>
        <a:srgbClr val="0059AB"/>
      </a:accent1>
      <a:accent2>
        <a:srgbClr val="595959"/>
      </a:accent2>
      <a:accent3>
        <a:srgbClr val="A6A6A6"/>
      </a:accent3>
      <a:accent4>
        <a:srgbClr val="009DDC"/>
      </a:accent4>
      <a:accent5>
        <a:srgbClr val="8DC63F"/>
      </a:accent5>
      <a:accent6>
        <a:srgbClr val="24A54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SLIDES">
  <a:themeElements>
    <a:clrScheme name="North Highland - PPT Palette 2016">
      <a:dk1>
        <a:srgbClr val="000000"/>
      </a:dk1>
      <a:lt1>
        <a:srgbClr val="FFFFFF"/>
      </a:lt1>
      <a:dk2>
        <a:srgbClr val="595959"/>
      </a:dk2>
      <a:lt2>
        <a:srgbClr val="A6A6A6"/>
      </a:lt2>
      <a:accent1>
        <a:srgbClr val="0059AB"/>
      </a:accent1>
      <a:accent2>
        <a:srgbClr val="595959"/>
      </a:accent2>
      <a:accent3>
        <a:srgbClr val="A6A6A6"/>
      </a:accent3>
      <a:accent4>
        <a:srgbClr val="009DDC"/>
      </a:accent4>
      <a:accent5>
        <a:srgbClr val="8DC63F"/>
      </a:accent5>
      <a:accent6>
        <a:srgbClr val="24A54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SING SLIDES">
  <a:themeElements>
    <a:clrScheme name="North Highland - PPT Palette 2016">
      <a:dk1>
        <a:srgbClr val="000000"/>
      </a:dk1>
      <a:lt1>
        <a:srgbClr val="FFFFFF"/>
      </a:lt1>
      <a:dk2>
        <a:srgbClr val="595959"/>
      </a:dk2>
      <a:lt2>
        <a:srgbClr val="A6A6A6"/>
      </a:lt2>
      <a:accent1>
        <a:srgbClr val="0059AB"/>
      </a:accent1>
      <a:accent2>
        <a:srgbClr val="595959"/>
      </a:accent2>
      <a:accent3>
        <a:srgbClr val="A6A6A6"/>
      </a:accent3>
      <a:accent4>
        <a:srgbClr val="009DDC"/>
      </a:accent4>
      <a:accent5>
        <a:srgbClr val="8DC63F"/>
      </a:accent5>
      <a:accent6>
        <a:srgbClr val="24A54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AGENDA SLIDES">
  <a:themeElements>
    <a:clrScheme name="North Highland - PPT Palette 2016">
      <a:dk1>
        <a:srgbClr val="000000"/>
      </a:dk1>
      <a:lt1>
        <a:srgbClr val="FFFFFF"/>
      </a:lt1>
      <a:dk2>
        <a:srgbClr val="595959"/>
      </a:dk2>
      <a:lt2>
        <a:srgbClr val="A6A6A6"/>
      </a:lt2>
      <a:accent1>
        <a:srgbClr val="0059AB"/>
      </a:accent1>
      <a:accent2>
        <a:srgbClr val="595959"/>
      </a:accent2>
      <a:accent3>
        <a:srgbClr val="A6A6A6"/>
      </a:accent3>
      <a:accent4>
        <a:srgbClr val="009DDC"/>
      </a:accent4>
      <a:accent5>
        <a:srgbClr val="8DC63F"/>
      </a:accent5>
      <a:accent6>
        <a:srgbClr val="24A54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